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10287000" cx="18288000"/>
  <p:notesSz cx="6858000" cy="9144000"/>
  <p:embeddedFontLst>
    <p:embeddedFont>
      <p:font typeface="Raleway"/>
      <p:bold r:id="rId18"/>
      <p:boldItalic r:id="rId19"/>
    </p:embeddedFont>
    <p:embeddedFont>
      <p:font typeface="Raleway SemiBold"/>
      <p:regular r:id="rId20"/>
      <p:bold r:id="rId21"/>
      <p:italic r:id="rId22"/>
      <p:boldItalic r:id="rId23"/>
    </p:embeddedFont>
    <p:embeddedFont>
      <p:font typeface="Raleway Black"/>
      <p:bold r:id="rId24"/>
      <p:boldItalic r:id="rId25"/>
    </p:embeddedFont>
    <p:embeddedFont>
      <p:font typeface="Raleway Medium"/>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0" roundtripDataSignature="AMtx7mjYVPG38RyBhocERAzrEmD3PmKl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SemiBold-regular.fntdata"/><Relationship Id="rId22" Type="http://schemas.openxmlformats.org/officeDocument/2006/relationships/font" Target="fonts/RalewaySemiBold-italic.fntdata"/><Relationship Id="rId21" Type="http://schemas.openxmlformats.org/officeDocument/2006/relationships/font" Target="fonts/RalewaySemiBold-bold.fntdata"/><Relationship Id="rId24" Type="http://schemas.openxmlformats.org/officeDocument/2006/relationships/font" Target="fonts/RalewayBlack-bold.fntdata"/><Relationship Id="rId23" Type="http://schemas.openxmlformats.org/officeDocument/2006/relationships/font" Target="fonts/RalewaySemiBol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Medium-regular.fntdata"/><Relationship Id="rId25" Type="http://schemas.openxmlformats.org/officeDocument/2006/relationships/font" Target="fonts/RalewayBlack-boldItalic.fntdata"/><Relationship Id="rId28" Type="http://schemas.openxmlformats.org/officeDocument/2006/relationships/font" Target="fonts/RalewayMedium-italic.fntdata"/><Relationship Id="rId27" Type="http://schemas.openxmlformats.org/officeDocument/2006/relationships/font" Target="fonts/RalewayMedium-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Medium-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boldItalic.fntdata"/><Relationship Id="rId18" Type="http://schemas.openxmlformats.org/officeDocument/2006/relationships/font" Target="fonts/Ralew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5914b0549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35914b0549a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p:nvPr>
            <p:ph idx="2" type="pic"/>
          </p:nvPr>
        </p:nvSpPr>
        <p:spPr>
          <a:xfrm>
            <a:off x="1792288" y="612775"/>
            <a:ext cx="5486400" cy="4114800"/>
          </a:xfrm>
          <a:prstGeom prst="rect">
            <a:avLst/>
          </a:prstGeom>
          <a:noFill/>
          <a:ln>
            <a:noFill/>
          </a:ln>
        </p:spPr>
      </p:sp>
      <p:sp>
        <p:nvSpPr>
          <p:cNvPr id="64" name="Google Shape;64;p2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1.jpg"/><Relationship Id="rId4" Type="http://schemas.openxmlformats.org/officeDocument/2006/relationships/image" Target="../media/image18.png"/><Relationship Id="rId10" Type="http://schemas.openxmlformats.org/officeDocument/2006/relationships/image" Target="../media/image22.png"/><Relationship Id="rId9" Type="http://schemas.openxmlformats.org/officeDocument/2006/relationships/image" Target="../media/image19.png"/><Relationship Id="rId5" Type="http://schemas.openxmlformats.org/officeDocument/2006/relationships/image" Target="../media/image16.png"/><Relationship Id="rId6" Type="http://schemas.openxmlformats.org/officeDocument/2006/relationships/image" Target="../media/image12.png"/><Relationship Id="rId7" Type="http://schemas.openxmlformats.org/officeDocument/2006/relationships/image" Target="../media/image15.png"/><Relationship Id="rId8"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4.png"/><Relationship Id="rId6" Type="http://schemas.openxmlformats.org/officeDocument/2006/relationships/image" Target="../media/image10.png"/><Relationship Id="rId7"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8F3"/>
        </a:solidFill>
      </p:bgPr>
    </p:bg>
    <p:spTree>
      <p:nvGrpSpPr>
        <p:cNvPr id="83" name="Shape 83"/>
        <p:cNvGrpSpPr/>
        <p:nvPr/>
      </p:nvGrpSpPr>
      <p:grpSpPr>
        <a:xfrm>
          <a:off x="0" y="0"/>
          <a:ext cx="0" cy="0"/>
          <a:chOff x="0" y="0"/>
          <a:chExt cx="0" cy="0"/>
        </a:xfrm>
      </p:grpSpPr>
      <p:sp>
        <p:nvSpPr>
          <p:cNvPr id="84" name="Google Shape;84;p1"/>
          <p:cNvSpPr/>
          <p:nvPr/>
        </p:nvSpPr>
        <p:spPr>
          <a:xfrm>
            <a:off x="-275799" y="-155061"/>
            <a:ext cx="18839598" cy="10592102"/>
          </a:xfrm>
          <a:custGeom>
            <a:rect b="b" l="l" r="r" t="t"/>
            <a:pathLst>
              <a:path extrusionOk="0" h="10592102" w="18839598">
                <a:moveTo>
                  <a:pt x="0" y="0"/>
                </a:moveTo>
                <a:lnTo>
                  <a:pt x="18839598" y="0"/>
                </a:lnTo>
                <a:lnTo>
                  <a:pt x="18839598" y="10592102"/>
                </a:lnTo>
                <a:lnTo>
                  <a:pt x="0" y="10592102"/>
                </a:lnTo>
                <a:lnTo>
                  <a:pt x="0" y="0"/>
                </a:lnTo>
                <a:close/>
              </a:path>
            </a:pathLst>
          </a:custGeom>
          <a:blipFill rotWithShape="1">
            <a:blip r:embed="rId3">
              <a:alphaModFix amt="2000"/>
            </a:blip>
            <a:stretch>
              <a:fillRect b="-3357" l="0" r="0" t="-3358"/>
            </a:stretch>
          </a:blipFill>
          <a:ln>
            <a:noFill/>
          </a:ln>
        </p:spPr>
      </p:sp>
      <p:grpSp>
        <p:nvGrpSpPr>
          <p:cNvPr id="85" name="Google Shape;85;p1"/>
          <p:cNvGrpSpPr/>
          <p:nvPr/>
        </p:nvGrpSpPr>
        <p:grpSpPr>
          <a:xfrm>
            <a:off x="16258151" y="8257151"/>
            <a:ext cx="1001149" cy="1001149"/>
            <a:chOff x="0" y="0"/>
            <a:chExt cx="812800" cy="812800"/>
          </a:xfrm>
        </p:grpSpPr>
        <p:sp>
          <p:nvSpPr>
            <p:cNvPr id="86" name="Google Shape;86;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8" name="Google Shape;88;p1"/>
          <p:cNvSpPr/>
          <p:nvPr/>
        </p:nvSpPr>
        <p:spPr>
          <a:xfrm flipH="1">
            <a:off x="16564092" y="8563092"/>
            <a:ext cx="389267" cy="389267"/>
          </a:xfrm>
          <a:custGeom>
            <a:rect b="b" l="l" r="r" t="t"/>
            <a:pathLst>
              <a:path extrusionOk="0" h="389267" w="389267">
                <a:moveTo>
                  <a:pt x="389267" y="0"/>
                </a:moveTo>
                <a:lnTo>
                  <a:pt x="0" y="0"/>
                </a:lnTo>
                <a:lnTo>
                  <a:pt x="0" y="389267"/>
                </a:lnTo>
                <a:lnTo>
                  <a:pt x="389267" y="389267"/>
                </a:lnTo>
                <a:lnTo>
                  <a:pt x="389267" y="0"/>
                </a:lnTo>
                <a:close/>
              </a:path>
            </a:pathLst>
          </a:custGeom>
          <a:blipFill rotWithShape="1">
            <a:blip r:embed="rId4">
              <a:alphaModFix/>
            </a:blip>
            <a:stretch>
              <a:fillRect b="0" l="0" r="0" t="0"/>
            </a:stretch>
          </a:blipFill>
          <a:ln>
            <a:noFill/>
          </a:ln>
        </p:spPr>
      </p:sp>
      <p:cxnSp>
        <p:nvCxnSpPr>
          <p:cNvPr id="89" name="Google Shape;89;p1"/>
          <p:cNvCxnSpPr/>
          <p:nvPr/>
        </p:nvCxnSpPr>
        <p:spPr>
          <a:xfrm>
            <a:off x="1028717" y="2098421"/>
            <a:ext cx="16206017" cy="28270"/>
          </a:xfrm>
          <a:prstGeom prst="straightConnector1">
            <a:avLst/>
          </a:prstGeom>
          <a:noFill/>
          <a:ln cap="flat" cmpd="sng" w="19050">
            <a:solidFill>
              <a:srgbClr val="A6A6A6"/>
            </a:solidFill>
            <a:prstDash val="solid"/>
            <a:round/>
            <a:headEnd len="sm" w="sm" type="none"/>
            <a:tailEnd len="sm" w="sm" type="none"/>
          </a:ln>
        </p:spPr>
      </p:cxnSp>
      <p:sp>
        <p:nvSpPr>
          <p:cNvPr id="90" name="Google Shape;90;p1"/>
          <p:cNvSpPr/>
          <p:nvPr/>
        </p:nvSpPr>
        <p:spPr>
          <a:xfrm>
            <a:off x="1028717" y="573376"/>
            <a:ext cx="5304377" cy="1289281"/>
          </a:xfrm>
          <a:custGeom>
            <a:rect b="b" l="l" r="r" t="t"/>
            <a:pathLst>
              <a:path extrusionOk="0" h="1289281" w="5304377">
                <a:moveTo>
                  <a:pt x="0" y="0"/>
                </a:moveTo>
                <a:lnTo>
                  <a:pt x="5304377" y="0"/>
                </a:lnTo>
                <a:lnTo>
                  <a:pt x="5304377" y="1289281"/>
                </a:lnTo>
                <a:lnTo>
                  <a:pt x="0" y="1289281"/>
                </a:lnTo>
                <a:lnTo>
                  <a:pt x="0" y="0"/>
                </a:lnTo>
                <a:close/>
              </a:path>
            </a:pathLst>
          </a:custGeom>
          <a:blipFill rotWithShape="1">
            <a:blip r:embed="rId5">
              <a:alphaModFix/>
            </a:blip>
            <a:stretch>
              <a:fillRect b="0" l="0" r="0" t="0"/>
            </a:stretch>
          </a:blipFill>
          <a:ln>
            <a:noFill/>
          </a:ln>
        </p:spPr>
      </p:sp>
      <p:sp>
        <p:nvSpPr>
          <p:cNvPr id="91" name="Google Shape;91;p1"/>
          <p:cNvSpPr/>
          <p:nvPr/>
        </p:nvSpPr>
        <p:spPr>
          <a:xfrm>
            <a:off x="12857163" y="470769"/>
            <a:ext cx="4377571" cy="1391888"/>
          </a:xfrm>
          <a:custGeom>
            <a:rect b="b" l="l" r="r" t="t"/>
            <a:pathLst>
              <a:path extrusionOk="0" h="1391888" w="4377571">
                <a:moveTo>
                  <a:pt x="0" y="0"/>
                </a:moveTo>
                <a:lnTo>
                  <a:pt x="4377571" y="0"/>
                </a:lnTo>
                <a:lnTo>
                  <a:pt x="4377571" y="1391888"/>
                </a:lnTo>
                <a:lnTo>
                  <a:pt x="0" y="1391888"/>
                </a:lnTo>
                <a:lnTo>
                  <a:pt x="0" y="0"/>
                </a:lnTo>
                <a:close/>
              </a:path>
            </a:pathLst>
          </a:custGeom>
          <a:blipFill rotWithShape="1">
            <a:blip r:embed="rId6">
              <a:alphaModFix/>
            </a:blip>
            <a:stretch>
              <a:fillRect b="0" l="-33541" r="0" t="0"/>
            </a:stretch>
          </a:blipFill>
          <a:ln>
            <a:noFill/>
          </a:ln>
        </p:spPr>
      </p:sp>
      <p:sp>
        <p:nvSpPr>
          <p:cNvPr id="92" name="Google Shape;92;p1"/>
          <p:cNvSpPr txBox="1"/>
          <p:nvPr/>
        </p:nvSpPr>
        <p:spPr>
          <a:xfrm>
            <a:off x="927600" y="3024776"/>
            <a:ext cx="14067900" cy="4247700"/>
          </a:xfrm>
          <a:prstGeom prst="rect">
            <a:avLst/>
          </a:prstGeom>
          <a:noFill/>
          <a:ln>
            <a:noFill/>
          </a:ln>
        </p:spPr>
        <p:txBody>
          <a:bodyPr anchorCtr="0" anchor="t" bIns="0" lIns="0" spcFirstLastPara="1" rIns="0" wrap="square" tIns="0">
            <a:spAutoFit/>
          </a:bodyPr>
          <a:lstStyle/>
          <a:p>
            <a:pPr indent="0" lvl="0" marL="0" marR="0" rtl="0" algn="l">
              <a:lnSpc>
                <a:spcPct val="91999"/>
              </a:lnSpc>
              <a:spcBef>
                <a:spcPts val="0"/>
              </a:spcBef>
              <a:spcAft>
                <a:spcPts val="0"/>
              </a:spcAft>
              <a:buNone/>
            </a:pPr>
            <a:r>
              <a:rPr b="1" i="0" lang="en-US" sz="9999" u="none" cap="none" strike="noStrike">
                <a:solidFill>
                  <a:srgbClr val="005082"/>
                </a:solidFill>
                <a:latin typeface="Raleway"/>
                <a:ea typeface="Raleway"/>
                <a:cs typeface="Raleway"/>
                <a:sym typeface="Raleway"/>
              </a:rPr>
              <a:t>Título do trabalho que pode ou não continuar na próxima linha</a:t>
            </a:r>
            <a:endParaRPr/>
          </a:p>
        </p:txBody>
      </p:sp>
      <p:sp>
        <p:nvSpPr>
          <p:cNvPr id="93" name="Google Shape;93;p1"/>
          <p:cNvSpPr txBox="1"/>
          <p:nvPr/>
        </p:nvSpPr>
        <p:spPr>
          <a:xfrm>
            <a:off x="11992476" y="2611570"/>
            <a:ext cx="5889300" cy="1212300"/>
          </a:xfrm>
          <a:prstGeom prst="rect">
            <a:avLst/>
          </a:prstGeom>
          <a:noFill/>
          <a:ln>
            <a:noFill/>
          </a:ln>
        </p:spPr>
        <p:txBody>
          <a:bodyPr anchorCtr="0" anchor="t" bIns="0" lIns="0" spcFirstLastPara="1" rIns="0" wrap="square" tIns="0">
            <a:spAutoFit/>
          </a:bodyPr>
          <a:lstStyle/>
          <a:p>
            <a:pPr indent="0" lvl="0" marL="0" marR="0" rtl="0" algn="r">
              <a:lnSpc>
                <a:spcPct val="140014"/>
              </a:lnSpc>
              <a:spcBef>
                <a:spcPts val="0"/>
              </a:spcBef>
              <a:spcAft>
                <a:spcPts val="0"/>
              </a:spcAft>
              <a:buNone/>
            </a:pPr>
            <a:r>
              <a:rPr b="1" i="0" lang="en-US" sz="2799" u="none" cap="none" strike="noStrike">
                <a:solidFill>
                  <a:srgbClr val="0096FA"/>
                </a:solidFill>
                <a:latin typeface="Raleway Black"/>
                <a:ea typeface="Raleway Black"/>
                <a:cs typeface="Raleway Black"/>
                <a:sym typeface="Raleway Black"/>
              </a:rPr>
              <a:t>(PQ)</a:t>
            </a:r>
            <a:endParaRPr/>
          </a:p>
          <a:p>
            <a:pPr indent="0" lvl="0" marL="0" marR="0" rtl="0" algn="r">
              <a:lnSpc>
                <a:spcPct val="140014"/>
              </a:lnSpc>
              <a:spcBef>
                <a:spcPts val="0"/>
              </a:spcBef>
              <a:spcAft>
                <a:spcPts val="0"/>
              </a:spcAft>
              <a:buNone/>
            </a:pPr>
            <a:r>
              <a:t/>
            </a:r>
            <a:endParaRPr b="1" i="0" sz="2799" u="none" cap="none" strike="noStrike">
              <a:solidFill>
                <a:srgbClr val="0096FA"/>
              </a:solidFill>
              <a:latin typeface="Raleway Black"/>
              <a:ea typeface="Raleway Black"/>
              <a:cs typeface="Raleway Black"/>
              <a:sym typeface="Raleway Black"/>
            </a:endParaRPr>
          </a:p>
        </p:txBody>
      </p:sp>
      <p:sp>
        <p:nvSpPr>
          <p:cNvPr id="94" name="Google Shape;94;p1"/>
          <p:cNvSpPr txBox="1"/>
          <p:nvPr/>
        </p:nvSpPr>
        <p:spPr>
          <a:xfrm>
            <a:off x="927600" y="8170550"/>
            <a:ext cx="10160700" cy="19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Calibri"/>
                <a:ea typeface="Calibri"/>
                <a:cs typeface="Calibri"/>
                <a:sym typeface="Calibri"/>
              </a:rPr>
              <a:t>Nome dos(as) autores(as)</a:t>
            </a:r>
            <a:endParaRPr sz="32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8F3"/>
        </a:solidFill>
      </p:bgPr>
    </p:bg>
    <p:spTree>
      <p:nvGrpSpPr>
        <p:cNvPr id="256" name="Shape 256"/>
        <p:cNvGrpSpPr/>
        <p:nvPr/>
      </p:nvGrpSpPr>
      <p:grpSpPr>
        <a:xfrm>
          <a:off x="0" y="0"/>
          <a:ext cx="0" cy="0"/>
          <a:chOff x="0" y="0"/>
          <a:chExt cx="0" cy="0"/>
        </a:xfrm>
      </p:grpSpPr>
      <p:sp>
        <p:nvSpPr>
          <p:cNvPr id="257" name="Google Shape;257;p11"/>
          <p:cNvSpPr/>
          <p:nvPr/>
        </p:nvSpPr>
        <p:spPr>
          <a:xfrm>
            <a:off x="-275799" y="-155061"/>
            <a:ext cx="18839598" cy="10592102"/>
          </a:xfrm>
          <a:custGeom>
            <a:rect b="b" l="l" r="r" t="t"/>
            <a:pathLst>
              <a:path extrusionOk="0" h="10592102" w="18839598">
                <a:moveTo>
                  <a:pt x="0" y="0"/>
                </a:moveTo>
                <a:lnTo>
                  <a:pt x="18839598" y="0"/>
                </a:lnTo>
                <a:lnTo>
                  <a:pt x="18839598" y="10592102"/>
                </a:lnTo>
                <a:lnTo>
                  <a:pt x="0" y="10592102"/>
                </a:lnTo>
                <a:lnTo>
                  <a:pt x="0" y="0"/>
                </a:lnTo>
                <a:close/>
              </a:path>
            </a:pathLst>
          </a:custGeom>
          <a:blipFill rotWithShape="1">
            <a:blip r:embed="rId3">
              <a:alphaModFix amt="2000"/>
            </a:blip>
            <a:stretch>
              <a:fillRect b="-3357" l="0" r="0" t="-3358"/>
            </a:stretch>
          </a:blipFill>
          <a:ln>
            <a:noFill/>
          </a:ln>
        </p:spPr>
      </p:sp>
      <p:grpSp>
        <p:nvGrpSpPr>
          <p:cNvPr id="258" name="Google Shape;258;p11"/>
          <p:cNvGrpSpPr/>
          <p:nvPr/>
        </p:nvGrpSpPr>
        <p:grpSpPr>
          <a:xfrm>
            <a:off x="1028700" y="6017678"/>
            <a:ext cx="7975559" cy="3240622"/>
            <a:chOff x="0" y="-47625"/>
            <a:chExt cx="2100559" cy="853497"/>
          </a:xfrm>
        </p:grpSpPr>
        <p:sp>
          <p:nvSpPr>
            <p:cNvPr id="259" name="Google Shape;259;p11"/>
            <p:cNvSpPr/>
            <p:nvPr/>
          </p:nvSpPr>
          <p:spPr>
            <a:xfrm>
              <a:off x="0" y="0"/>
              <a:ext cx="2100559" cy="805872"/>
            </a:xfrm>
            <a:custGeom>
              <a:rect b="b" l="l" r="r" t="t"/>
              <a:pathLst>
                <a:path extrusionOk="0" h="805872" w="2100559">
                  <a:moveTo>
                    <a:pt x="64067" y="0"/>
                  </a:moveTo>
                  <a:lnTo>
                    <a:pt x="2036492" y="0"/>
                  </a:lnTo>
                  <a:cubicBezTo>
                    <a:pt x="2053484" y="0"/>
                    <a:pt x="2069779" y="6750"/>
                    <a:pt x="2081794" y="18765"/>
                  </a:cubicBezTo>
                  <a:cubicBezTo>
                    <a:pt x="2093809" y="30779"/>
                    <a:pt x="2100559" y="47075"/>
                    <a:pt x="2100559" y="64067"/>
                  </a:cubicBezTo>
                  <a:lnTo>
                    <a:pt x="2100559" y="741806"/>
                  </a:lnTo>
                  <a:cubicBezTo>
                    <a:pt x="2100559" y="777189"/>
                    <a:pt x="2071875" y="805872"/>
                    <a:pt x="2036492" y="805872"/>
                  </a:cubicBezTo>
                  <a:lnTo>
                    <a:pt x="64067" y="805872"/>
                  </a:lnTo>
                  <a:cubicBezTo>
                    <a:pt x="47075" y="805872"/>
                    <a:pt x="30779" y="799122"/>
                    <a:pt x="18765" y="787107"/>
                  </a:cubicBezTo>
                  <a:cubicBezTo>
                    <a:pt x="6750" y="775093"/>
                    <a:pt x="0" y="758797"/>
                    <a:pt x="0" y="741806"/>
                  </a:cubicBezTo>
                  <a:lnTo>
                    <a:pt x="0" y="64067"/>
                  </a:lnTo>
                  <a:cubicBezTo>
                    <a:pt x="0" y="28684"/>
                    <a:pt x="28684" y="0"/>
                    <a:pt x="64067"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1"/>
            <p:cNvSpPr txBox="1"/>
            <p:nvPr/>
          </p:nvSpPr>
          <p:spPr>
            <a:xfrm>
              <a:off x="0" y="-47625"/>
              <a:ext cx="2100559" cy="853497"/>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1" name="Google Shape;261;p11"/>
          <p:cNvGrpSpPr/>
          <p:nvPr/>
        </p:nvGrpSpPr>
        <p:grpSpPr>
          <a:xfrm>
            <a:off x="9283741" y="6017678"/>
            <a:ext cx="7975559" cy="3240622"/>
            <a:chOff x="0" y="-47625"/>
            <a:chExt cx="2100559" cy="853497"/>
          </a:xfrm>
        </p:grpSpPr>
        <p:sp>
          <p:nvSpPr>
            <p:cNvPr id="262" name="Google Shape;262;p11"/>
            <p:cNvSpPr/>
            <p:nvPr/>
          </p:nvSpPr>
          <p:spPr>
            <a:xfrm>
              <a:off x="0" y="0"/>
              <a:ext cx="2100559" cy="805872"/>
            </a:xfrm>
            <a:custGeom>
              <a:rect b="b" l="l" r="r" t="t"/>
              <a:pathLst>
                <a:path extrusionOk="0" h="805872" w="2100559">
                  <a:moveTo>
                    <a:pt x="64067" y="0"/>
                  </a:moveTo>
                  <a:lnTo>
                    <a:pt x="2036492" y="0"/>
                  </a:lnTo>
                  <a:cubicBezTo>
                    <a:pt x="2053484" y="0"/>
                    <a:pt x="2069779" y="6750"/>
                    <a:pt x="2081794" y="18765"/>
                  </a:cubicBezTo>
                  <a:cubicBezTo>
                    <a:pt x="2093809" y="30779"/>
                    <a:pt x="2100559" y="47075"/>
                    <a:pt x="2100559" y="64067"/>
                  </a:cubicBezTo>
                  <a:lnTo>
                    <a:pt x="2100559" y="741806"/>
                  </a:lnTo>
                  <a:cubicBezTo>
                    <a:pt x="2100559" y="777189"/>
                    <a:pt x="2071875" y="805872"/>
                    <a:pt x="2036492" y="805872"/>
                  </a:cubicBezTo>
                  <a:lnTo>
                    <a:pt x="64067" y="805872"/>
                  </a:lnTo>
                  <a:cubicBezTo>
                    <a:pt x="47075" y="805872"/>
                    <a:pt x="30779" y="799122"/>
                    <a:pt x="18765" y="787107"/>
                  </a:cubicBezTo>
                  <a:cubicBezTo>
                    <a:pt x="6750" y="775093"/>
                    <a:pt x="0" y="758797"/>
                    <a:pt x="0" y="741806"/>
                  </a:cubicBezTo>
                  <a:lnTo>
                    <a:pt x="0" y="64067"/>
                  </a:lnTo>
                  <a:cubicBezTo>
                    <a:pt x="0" y="28684"/>
                    <a:pt x="28684" y="0"/>
                    <a:pt x="64067"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1"/>
            <p:cNvSpPr txBox="1"/>
            <p:nvPr/>
          </p:nvSpPr>
          <p:spPr>
            <a:xfrm>
              <a:off x="0" y="-47625"/>
              <a:ext cx="2100559" cy="853497"/>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4" name="Google Shape;264;p11"/>
          <p:cNvSpPr txBox="1"/>
          <p:nvPr/>
        </p:nvSpPr>
        <p:spPr>
          <a:xfrm>
            <a:off x="1595752" y="6722880"/>
            <a:ext cx="6841456" cy="17684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0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a:p>
        </p:txBody>
      </p:sp>
      <p:sp>
        <p:nvSpPr>
          <p:cNvPr id="265" name="Google Shape;265;p11"/>
          <p:cNvSpPr txBox="1"/>
          <p:nvPr/>
        </p:nvSpPr>
        <p:spPr>
          <a:xfrm>
            <a:off x="9850793" y="6722880"/>
            <a:ext cx="6841456" cy="17684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0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a:p>
        </p:txBody>
      </p:sp>
      <p:sp>
        <p:nvSpPr>
          <p:cNvPr id="266" name="Google Shape;266;p11"/>
          <p:cNvSpPr txBox="1"/>
          <p:nvPr/>
        </p:nvSpPr>
        <p:spPr>
          <a:xfrm>
            <a:off x="1028700" y="2159535"/>
            <a:ext cx="8488783" cy="887095"/>
          </a:xfrm>
          <a:prstGeom prst="rect">
            <a:avLst/>
          </a:prstGeom>
          <a:noFill/>
          <a:ln>
            <a:noFill/>
          </a:ln>
        </p:spPr>
        <p:txBody>
          <a:bodyPr anchorCtr="0" anchor="t" bIns="0" lIns="0" spcFirstLastPara="1" rIns="0" wrap="square" tIns="0">
            <a:spAutoFit/>
          </a:bodyPr>
          <a:lstStyle/>
          <a:p>
            <a:pPr indent="0" lvl="0" marL="0" marR="0" rtl="0" algn="l">
              <a:lnSpc>
                <a:spcPct val="91998"/>
              </a:lnSpc>
              <a:spcBef>
                <a:spcPts val="0"/>
              </a:spcBef>
              <a:spcAft>
                <a:spcPts val="0"/>
              </a:spcAft>
              <a:buNone/>
            </a:pPr>
            <a:r>
              <a:rPr b="1" i="0" lang="en-US" sz="6999" u="none" cap="none" strike="noStrike">
                <a:solidFill>
                  <a:srgbClr val="0096FA"/>
                </a:solidFill>
                <a:latin typeface="Raleway"/>
                <a:ea typeface="Raleway"/>
                <a:cs typeface="Raleway"/>
                <a:sym typeface="Raleway"/>
              </a:rPr>
              <a:t>Considerações Finais</a:t>
            </a:r>
            <a:endParaRPr/>
          </a:p>
        </p:txBody>
      </p:sp>
      <p:sp>
        <p:nvSpPr>
          <p:cNvPr id="267" name="Google Shape;267;p11"/>
          <p:cNvSpPr/>
          <p:nvPr/>
        </p:nvSpPr>
        <p:spPr>
          <a:xfrm>
            <a:off x="8788430" y="352667"/>
            <a:ext cx="495311" cy="666750"/>
          </a:xfrm>
          <a:custGeom>
            <a:rect b="b" l="l" r="r" t="t"/>
            <a:pathLst>
              <a:path extrusionOk="0" h="666750" w="495311">
                <a:moveTo>
                  <a:pt x="0" y="0"/>
                </a:moveTo>
                <a:lnTo>
                  <a:pt x="495311" y="0"/>
                </a:lnTo>
                <a:lnTo>
                  <a:pt x="495311" y="666750"/>
                </a:lnTo>
                <a:lnTo>
                  <a:pt x="0" y="666750"/>
                </a:lnTo>
                <a:lnTo>
                  <a:pt x="0" y="0"/>
                </a:lnTo>
                <a:close/>
              </a:path>
            </a:pathLst>
          </a:custGeom>
          <a:blipFill rotWithShape="1">
            <a:blip r:embed="rId4">
              <a:alphaModFix/>
            </a:blip>
            <a:stretch>
              <a:fillRect b="-319" l="0" r="-423039" t="0"/>
            </a:stretch>
          </a:blipFill>
          <a:ln>
            <a:noFill/>
          </a:ln>
        </p:spPr>
      </p:sp>
      <p:cxnSp>
        <p:nvCxnSpPr>
          <p:cNvPr id="268" name="Google Shape;268;p11"/>
          <p:cNvCxnSpPr/>
          <p:nvPr/>
        </p:nvCxnSpPr>
        <p:spPr>
          <a:xfrm>
            <a:off x="1028717" y="1256862"/>
            <a:ext cx="8255025" cy="0"/>
          </a:xfrm>
          <a:prstGeom prst="straightConnector1">
            <a:avLst/>
          </a:prstGeom>
          <a:noFill/>
          <a:ln cap="flat" cmpd="sng" w="19050">
            <a:solidFill>
              <a:srgbClr val="A6A6A6"/>
            </a:solidFill>
            <a:prstDash val="solid"/>
            <a:round/>
            <a:headEnd len="sm" w="sm" type="none"/>
            <a:tailEnd len="sm" w="sm" type="none"/>
          </a:ln>
        </p:spPr>
      </p:cxnSp>
      <p:grpSp>
        <p:nvGrpSpPr>
          <p:cNvPr id="269" name="Google Shape;269;p11"/>
          <p:cNvGrpSpPr/>
          <p:nvPr/>
        </p:nvGrpSpPr>
        <p:grpSpPr>
          <a:xfrm>
            <a:off x="1595752" y="5541575"/>
            <a:ext cx="3231959" cy="993573"/>
            <a:chOff x="0" y="-57150"/>
            <a:chExt cx="851216" cy="261682"/>
          </a:xfrm>
        </p:grpSpPr>
        <p:sp>
          <p:nvSpPr>
            <p:cNvPr id="270" name="Google Shape;270;p11"/>
            <p:cNvSpPr/>
            <p:nvPr/>
          </p:nvSpPr>
          <p:spPr>
            <a:xfrm>
              <a:off x="0" y="0"/>
              <a:ext cx="851216" cy="204532"/>
            </a:xfrm>
            <a:custGeom>
              <a:rect b="b" l="l" r="r" t="t"/>
              <a:pathLst>
                <a:path extrusionOk="0" h="204532" w="851216">
                  <a:moveTo>
                    <a:pt x="102266" y="0"/>
                  </a:moveTo>
                  <a:lnTo>
                    <a:pt x="748950" y="0"/>
                  </a:lnTo>
                  <a:cubicBezTo>
                    <a:pt x="776072" y="0"/>
                    <a:pt x="802084" y="10774"/>
                    <a:pt x="821263" y="29953"/>
                  </a:cubicBezTo>
                  <a:cubicBezTo>
                    <a:pt x="840441" y="49132"/>
                    <a:pt x="851216" y="75143"/>
                    <a:pt x="851216" y="102266"/>
                  </a:cubicBezTo>
                  <a:lnTo>
                    <a:pt x="851216" y="102266"/>
                  </a:lnTo>
                  <a:cubicBezTo>
                    <a:pt x="851216" y="158746"/>
                    <a:pt x="805430" y="204532"/>
                    <a:pt x="748950" y="204532"/>
                  </a:cubicBezTo>
                  <a:lnTo>
                    <a:pt x="102266" y="204532"/>
                  </a:lnTo>
                  <a:cubicBezTo>
                    <a:pt x="45786" y="204532"/>
                    <a:pt x="0" y="158746"/>
                    <a:pt x="0" y="102266"/>
                  </a:cubicBezTo>
                  <a:lnTo>
                    <a:pt x="0" y="102266"/>
                  </a:lnTo>
                  <a:cubicBezTo>
                    <a:pt x="0" y="45786"/>
                    <a:pt x="45786" y="0"/>
                    <a:pt x="102266"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1"/>
            <p:cNvSpPr txBox="1"/>
            <p:nvPr/>
          </p:nvSpPr>
          <p:spPr>
            <a:xfrm>
              <a:off x="0" y="-57150"/>
              <a:ext cx="851216" cy="261682"/>
            </a:xfrm>
            <a:prstGeom prst="rect">
              <a:avLst/>
            </a:prstGeom>
            <a:noFill/>
            <a:ln>
              <a:noFill/>
            </a:ln>
          </p:spPr>
          <p:txBody>
            <a:bodyPr anchorCtr="0" anchor="ctr" bIns="0" lIns="0" spcFirstLastPara="1" rIns="0" wrap="square" tIns="0">
              <a:noAutofit/>
            </a:bodyPr>
            <a:lstStyle/>
            <a:p>
              <a:pPr indent="0" lvl="0" marL="0" marR="0" rtl="0" algn="ctr">
                <a:lnSpc>
                  <a:spcPct val="140015"/>
                </a:lnSpc>
                <a:spcBef>
                  <a:spcPts val="0"/>
                </a:spcBef>
                <a:spcAft>
                  <a:spcPts val="0"/>
                </a:spcAft>
                <a:buNone/>
              </a:pPr>
              <a:r>
                <a:rPr b="1" i="0" lang="en-US" sz="2599" u="none" cap="none" strike="noStrike">
                  <a:solidFill>
                    <a:srgbClr val="FFFFFF"/>
                  </a:solidFill>
                  <a:latin typeface="Raleway"/>
                  <a:ea typeface="Raleway"/>
                  <a:cs typeface="Raleway"/>
                  <a:sym typeface="Raleway"/>
                </a:rPr>
                <a:t>Recomendação 1</a:t>
              </a:r>
              <a:endParaRPr/>
            </a:p>
          </p:txBody>
        </p:sp>
      </p:grpSp>
      <p:grpSp>
        <p:nvGrpSpPr>
          <p:cNvPr id="272" name="Google Shape;272;p11"/>
          <p:cNvGrpSpPr/>
          <p:nvPr/>
        </p:nvGrpSpPr>
        <p:grpSpPr>
          <a:xfrm>
            <a:off x="9850793" y="5541575"/>
            <a:ext cx="3231959" cy="993573"/>
            <a:chOff x="0" y="-57150"/>
            <a:chExt cx="851216" cy="261682"/>
          </a:xfrm>
        </p:grpSpPr>
        <p:sp>
          <p:nvSpPr>
            <p:cNvPr id="273" name="Google Shape;273;p11"/>
            <p:cNvSpPr/>
            <p:nvPr/>
          </p:nvSpPr>
          <p:spPr>
            <a:xfrm>
              <a:off x="0" y="0"/>
              <a:ext cx="851216" cy="204532"/>
            </a:xfrm>
            <a:custGeom>
              <a:rect b="b" l="l" r="r" t="t"/>
              <a:pathLst>
                <a:path extrusionOk="0" h="204532" w="851216">
                  <a:moveTo>
                    <a:pt x="102266" y="0"/>
                  </a:moveTo>
                  <a:lnTo>
                    <a:pt x="748950" y="0"/>
                  </a:lnTo>
                  <a:cubicBezTo>
                    <a:pt x="776072" y="0"/>
                    <a:pt x="802084" y="10774"/>
                    <a:pt x="821263" y="29953"/>
                  </a:cubicBezTo>
                  <a:cubicBezTo>
                    <a:pt x="840441" y="49132"/>
                    <a:pt x="851216" y="75143"/>
                    <a:pt x="851216" y="102266"/>
                  </a:cubicBezTo>
                  <a:lnTo>
                    <a:pt x="851216" y="102266"/>
                  </a:lnTo>
                  <a:cubicBezTo>
                    <a:pt x="851216" y="158746"/>
                    <a:pt x="805430" y="204532"/>
                    <a:pt x="748950" y="204532"/>
                  </a:cubicBezTo>
                  <a:lnTo>
                    <a:pt x="102266" y="204532"/>
                  </a:lnTo>
                  <a:cubicBezTo>
                    <a:pt x="45786" y="204532"/>
                    <a:pt x="0" y="158746"/>
                    <a:pt x="0" y="102266"/>
                  </a:cubicBezTo>
                  <a:lnTo>
                    <a:pt x="0" y="102266"/>
                  </a:lnTo>
                  <a:cubicBezTo>
                    <a:pt x="0" y="45786"/>
                    <a:pt x="45786" y="0"/>
                    <a:pt x="102266"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1"/>
            <p:cNvSpPr txBox="1"/>
            <p:nvPr/>
          </p:nvSpPr>
          <p:spPr>
            <a:xfrm>
              <a:off x="0" y="-57150"/>
              <a:ext cx="851216" cy="261682"/>
            </a:xfrm>
            <a:prstGeom prst="rect">
              <a:avLst/>
            </a:prstGeom>
            <a:noFill/>
            <a:ln>
              <a:noFill/>
            </a:ln>
          </p:spPr>
          <p:txBody>
            <a:bodyPr anchorCtr="0" anchor="ctr" bIns="0" lIns="0" spcFirstLastPara="1" rIns="0" wrap="square" tIns="0">
              <a:noAutofit/>
            </a:bodyPr>
            <a:lstStyle/>
            <a:p>
              <a:pPr indent="0" lvl="0" marL="0" marR="0" rtl="0" algn="ctr">
                <a:lnSpc>
                  <a:spcPct val="140015"/>
                </a:lnSpc>
                <a:spcBef>
                  <a:spcPts val="0"/>
                </a:spcBef>
                <a:spcAft>
                  <a:spcPts val="0"/>
                </a:spcAft>
                <a:buNone/>
              </a:pPr>
              <a:r>
                <a:rPr b="1" i="0" lang="en-US" sz="2599" u="none" cap="none" strike="noStrike">
                  <a:solidFill>
                    <a:srgbClr val="FFFFFF"/>
                  </a:solidFill>
                  <a:latin typeface="Raleway"/>
                  <a:ea typeface="Raleway"/>
                  <a:cs typeface="Raleway"/>
                  <a:sym typeface="Raleway"/>
                </a:rPr>
                <a:t>Recomendação 2</a:t>
              </a:r>
              <a:endParaRPr/>
            </a:p>
          </p:txBody>
        </p:sp>
      </p:grpSp>
      <p:sp>
        <p:nvSpPr>
          <p:cNvPr id="275" name="Google Shape;275;p11"/>
          <p:cNvSpPr/>
          <p:nvPr/>
        </p:nvSpPr>
        <p:spPr>
          <a:xfrm>
            <a:off x="1028717" y="389603"/>
            <a:ext cx="2998187" cy="732381"/>
          </a:xfrm>
          <a:custGeom>
            <a:rect b="b" l="l" r="r" t="t"/>
            <a:pathLst>
              <a:path extrusionOk="0" h="732381" w="2998187">
                <a:moveTo>
                  <a:pt x="0" y="0"/>
                </a:moveTo>
                <a:lnTo>
                  <a:pt x="2998186" y="0"/>
                </a:lnTo>
                <a:lnTo>
                  <a:pt x="2998186" y="732381"/>
                </a:lnTo>
                <a:lnTo>
                  <a:pt x="0" y="732381"/>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8F3"/>
        </a:solidFill>
      </p:bgPr>
    </p:bg>
    <p:spTree>
      <p:nvGrpSpPr>
        <p:cNvPr id="279" name="Shape 279"/>
        <p:cNvGrpSpPr/>
        <p:nvPr/>
      </p:nvGrpSpPr>
      <p:grpSpPr>
        <a:xfrm>
          <a:off x="0" y="0"/>
          <a:ext cx="0" cy="0"/>
          <a:chOff x="0" y="0"/>
          <a:chExt cx="0" cy="0"/>
        </a:xfrm>
      </p:grpSpPr>
      <p:sp>
        <p:nvSpPr>
          <p:cNvPr id="280" name="Google Shape;280;p12"/>
          <p:cNvSpPr/>
          <p:nvPr/>
        </p:nvSpPr>
        <p:spPr>
          <a:xfrm>
            <a:off x="-275799" y="-155061"/>
            <a:ext cx="18839598" cy="10592102"/>
          </a:xfrm>
          <a:custGeom>
            <a:rect b="b" l="l" r="r" t="t"/>
            <a:pathLst>
              <a:path extrusionOk="0" h="10592102" w="18839598">
                <a:moveTo>
                  <a:pt x="0" y="0"/>
                </a:moveTo>
                <a:lnTo>
                  <a:pt x="18839598" y="0"/>
                </a:lnTo>
                <a:lnTo>
                  <a:pt x="18839598" y="10592102"/>
                </a:lnTo>
                <a:lnTo>
                  <a:pt x="0" y="10592102"/>
                </a:lnTo>
                <a:lnTo>
                  <a:pt x="0" y="0"/>
                </a:lnTo>
                <a:close/>
              </a:path>
            </a:pathLst>
          </a:custGeom>
          <a:blipFill rotWithShape="1">
            <a:blip r:embed="rId3">
              <a:alphaModFix amt="2000"/>
            </a:blip>
            <a:stretch>
              <a:fillRect b="-3357" l="0" r="0" t="-3358"/>
            </a:stretch>
          </a:blipFill>
          <a:ln>
            <a:noFill/>
          </a:ln>
        </p:spPr>
      </p:sp>
      <p:sp>
        <p:nvSpPr>
          <p:cNvPr id="281" name="Google Shape;281;p12"/>
          <p:cNvSpPr txBox="1"/>
          <p:nvPr/>
        </p:nvSpPr>
        <p:spPr>
          <a:xfrm>
            <a:off x="2155275" y="2227500"/>
            <a:ext cx="14482800" cy="2832300"/>
          </a:xfrm>
          <a:prstGeom prst="rect">
            <a:avLst/>
          </a:prstGeom>
          <a:noFill/>
          <a:ln>
            <a:noFill/>
          </a:ln>
        </p:spPr>
        <p:txBody>
          <a:bodyPr anchorCtr="0" anchor="t" bIns="0" lIns="0" spcFirstLastPara="1" rIns="0" wrap="square" tIns="0">
            <a:spAutoFit/>
          </a:bodyPr>
          <a:lstStyle/>
          <a:p>
            <a:pPr indent="0" lvl="0" marL="0" marR="0" rtl="0" algn="ctr">
              <a:lnSpc>
                <a:spcPct val="92000"/>
              </a:lnSpc>
              <a:spcBef>
                <a:spcPts val="0"/>
              </a:spcBef>
              <a:spcAft>
                <a:spcPts val="0"/>
              </a:spcAft>
              <a:buNone/>
            </a:pPr>
            <a:r>
              <a:rPr b="1" i="0" lang="en-US" sz="10000" u="none" cap="none" strike="noStrike">
                <a:solidFill>
                  <a:srgbClr val="005082"/>
                </a:solidFill>
                <a:latin typeface="Raleway"/>
                <a:ea typeface="Raleway"/>
                <a:cs typeface="Raleway"/>
                <a:sym typeface="Raleway"/>
              </a:rPr>
              <a:t>Muito</a:t>
            </a:r>
            <a:endParaRPr sz="10000"/>
          </a:p>
          <a:p>
            <a:pPr indent="0" lvl="0" marL="0" marR="0" rtl="0" algn="ctr">
              <a:lnSpc>
                <a:spcPct val="92000"/>
              </a:lnSpc>
              <a:spcBef>
                <a:spcPts val="0"/>
              </a:spcBef>
              <a:spcAft>
                <a:spcPts val="0"/>
              </a:spcAft>
              <a:buNone/>
            </a:pPr>
            <a:r>
              <a:rPr b="1" i="0" lang="en-US" sz="10000" u="none" cap="none" strike="noStrike">
                <a:solidFill>
                  <a:srgbClr val="005082"/>
                </a:solidFill>
                <a:latin typeface="Raleway"/>
                <a:ea typeface="Raleway"/>
                <a:cs typeface="Raleway"/>
                <a:sym typeface="Raleway"/>
              </a:rPr>
              <a:t>obrigado/a!</a:t>
            </a:r>
            <a:endParaRPr sz="10000"/>
          </a:p>
        </p:txBody>
      </p:sp>
      <p:sp>
        <p:nvSpPr>
          <p:cNvPr id="282" name="Google Shape;282;p12"/>
          <p:cNvSpPr/>
          <p:nvPr/>
        </p:nvSpPr>
        <p:spPr>
          <a:xfrm flipH="1">
            <a:off x="17064667" y="6494884"/>
            <a:ext cx="389267" cy="389267"/>
          </a:xfrm>
          <a:custGeom>
            <a:rect b="b" l="l" r="r" t="t"/>
            <a:pathLst>
              <a:path extrusionOk="0" h="389267" w="389267">
                <a:moveTo>
                  <a:pt x="389266" y="0"/>
                </a:moveTo>
                <a:lnTo>
                  <a:pt x="0" y="0"/>
                </a:lnTo>
                <a:lnTo>
                  <a:pt x="0" y="389267"/>
                </a:lnTo>
                <a:lnTo>
                  <a:pt x="389266" y="389267"/>
                </a:lnTo>
                <a:lnTo>
                  <a:pt x="389266" y="0"/>
                </a:lnTo>
                <a:close/>
              </a:path>
            </a:pathLst>
          </a:custGeom>
          <a:blipFill rotWithShape="1">
            <a:blip r:embed="rId4">
              <a:alphaModFix/>
            </a:blip>
            <a:stretch>
              <a:fillRect b="0" l="0" r="0" t="0"/>
            </a:stretch>
          </a:blipFill>
          <a:ln>
            <a:noFill/>
          </a:ln>
        </p:spPr>
      </p:sp>
      <p:sp>
        <p:nvSpPr>
          <p:cNvPr id="283" name="Google Shape;283;p12"/>
          <p:cNvSpPr txBox="1"/>
          <p:nvPr/>
        </p:nvSpPr>
        <p:spPr>
          <a:xfrm>
            <a:off x="11266287" y="8859520"/>
            <a:ext cx="3668679"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5082"/>
                </a:solidFill>
                <a:latin typeface="Raleway Black"/>
                <a:ea typeface="Raleway Black"/>
                <a:cs typeface="Raleway Black"/>
                <a:sym typeface="Raleway Black"/>
              </a:rPr>
              <a:t>hello@reallygreatsite.com</a:t>
            </a:r>
            <a:endParaRPr/>
          </a:p>
        </p:txBody>
      </p:sp>
      <p:sp>
        <p:nvSpPr>
          <p:cNvPr id="284" name="Google Shape;284;p12"/>
          <p:cNvSpPr txBox="1"/>
          <p:nvPr/>
        </p:nvSpPr>
        <p:spPr>
          <a:xfrm>
            <a:off x="3353035" y="8859520"/>
            <a:ext cx="2556874"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5082"/>
                </a:solidFill>
                <a:latin typeface="Raleway Black"/>
                <a:ea typeface="Raleway Black"/>
                <a:cs typeface="Raleway Black"/>
                <a:sym typeface="Raleway Black"/>
              </a:rPr>
              <a:t>@reallygreatsite</a:t>
            </a:r>
            <a:endParaRPr/>
          </a:p>
        </p:txBody>
      </p:sp>
      <p:sp>
        <p:nvSpPr>
          <p:cNvPr id="285" name="Google Shape;285;p12"/>
          <p:cNvSpPr txBox="1"/>
          <p:nvPr/>
        </p:nvSpPr>
        <p:spPr>
          <a:xfrm>
            <a:off x="7210286" y="8859520"/>
            <a:ext cx="2556874"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5082"/>
                </a:solidFill>
                <a:latin typeface="Raleway Black"/>
                <a:ea typeface="Raleway Black"/>
                <a:cs typeface="Raleway Black"/>
                <a:sym typeface="Raleway Black"/>
              </a:rPr>
              <a:t>+123-456-7890</a:t>
            </a:r>
            <a:endParaRPr/>
          </a:p>
        </p:txBody>
      </p:sp>
      <p:sp>
        <p:nvSpPr>
          <p:cNvPr id="286" name="Google Shape;286;p12"/>
          <p:cNvSpPr txBox="1"/>
          <p:nvPr/>
        </p:nvSpPr>
        <p:spPr>
          <a:xfrm>
            <a:off x="3478158" y="8379149"/>
            <a:ext cx="2306628"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111111"/>
                </a:solidFill>
                <a:latin typeface="Raleway SemiBold"/>
                <a:ea typeface="Raleway SemiBold"/>
                <a:cs typeface="Raleway SemiBold"/>
                <a:sym typeface="Raleway SemiBold"/>
              </a:rPr>
              <a:t>Mídias sociais</a:t>
            </a:r>
            <a:endParaRPr/>
          </a:p>
        </p:txBody>
      </p:sp>
      <p:sp>
        <p:nvSpPr>
          <p:cNvPr id="287" name="Google Shape;287;p12"/>
          <p:cNvSpPr txBox="1"/>
          <p:nvPr/>
        </p:nvSpPr>
        <p:spPr>
          <a:xfrm>
            <a:off x="7108401" y="8379149"/>
            <a:ext cx="2760645"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111111"/>
                </a:solidFill>
                <a:latin typeface="Raleway SemiBold"/>
                <a:ea typeface="Raleway SemiBold"/>
                <a:cs typeface="Raleway SemiBold"/>
                <a:sym typeface="Raleway SemiBold"/>
              </a:rPr>
              <a:t>Telefone</a:t>
            </a:r>
            <a:endParaRPr/>
          </a:p>
        </p:txBody>
      </p:sp>
      <p:sp>
        <p:nvSpPr>
          <p:cNvPr id="288" name="Google Shape;288;p12"/>
          <p:cNvSpPr txBox="1"/>
          <p:nvPr/>
        </p:nvSpPr>
        <p:spPr>
          <a:xfrm>
            <a:off x="11720304" y="8379149"/>
            <a:ext cx="2760645"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111111"/>
                </a:solidFill>
                <a:latin typeface="Raleway SemiBold"/>
                <a:ea typeface="Raleway SemiBold"/>
                <a:cs typeface="Raleway SemiBold"/>
                <a:sym typeface="Raleway SemiBold"/>
              </a:rPr>
              <a:t>Email</a:t>
            </a:r>
            <a:endParaRPr/>
          </a:p>
        </p:txBody>
      </p:sp>
      <p:sp>
        <p:nvSpPr>
          <p:cNvPr id="289" name="Google Shape;289;p12"/>
          <p:cNvSpPr txBox="1"/>
          <p:nvPr/>
        </p:nvSpPr>
        <p:spPr>
          <a:xfrm>
            <a:off x="6522868" y="6110085"/>
            <a:ext cx="5242263" cy="14814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0096FA"/>
                </a:solidFill>
                <a:latin typeface="Raleway Black"/>
                <a:ea typeface="Raleway Black"/>
                <a:cs typeface="Raleway Black"/>
                <a:sym typeface="Raleway Black"/>
              </a:rPr>
              <a:t>Nome do/a(s) estudante(s) (IC)</a:t>
            </a:r>
            <a:endParaRPr/>
          </a:p>
          <a:p>
            <a:pPr indent="0" lvl="0" marL="0" marR="0" rtl="0" algn="ctr">
              <a:lnSpc>
                <a:spcPct val="140014"/>
              </a:lnSpc>
              <a:spcBef>
                <a:spcPts val="0"/>
              </a:spcBef>
              <a:spcAft>
                <a:spcPts val="0"/>
              </a:spcAft>
              <a:buNone/>
            </a:pPr>
            <a:r>
              <a:rPr b="1" i="0" lang="en-US" sz="2799" u="none" cap="none" strike="noStrike">
                <a:solidFill>
                  <a:srgbClr val="0096FA"/>
                </a:solidFill>
                <a:latin typeface="Raleway Black"/>
                <a:ea typeface="Raleway Black"/>
                <a:cs typeface="Raleway Black"/>
                <a:sym typeface="Raleway Black"/>
              </a:rPr>
              <a:t>Nome do/a orientador/a (PQ)</a:t>
            </a:r>
            <a:endParaRPr/>
          </a:p>
          <a:p>
            <a:pPr indent="0" lvl="0" marL="0" marR="0" rtl="0" algn="ctr">
              <a:lnSpc>
                <a:spcPct val="140014"/>
              </a:lnSpc>
              <a:spcBef>
                <a:spcPts val="0"/>
              </a:spcBef>
              <a:spcAft>
                <a:spcPts val="0"/>
              </a:spcAft>
              <a:buNone/>
            </a:pPr>
            <a:r>
              <a:t/>
            </a:r>
            <a:endParaRPr b="1" i="0" sz="2799" u="none" cap="none" strike="noStrike">
              <a:solidFill>
                <a:srgbClr val="0096FA"/>
              </a:solidFill>
              <a:latin typeface="Raleway Black"/>
              <a:ea typeface="Raleway Black"/>
              <a:cs typeface="Raleway Black"/>
              <a:sym typeface="Raleway Black"/>
            </a:endParaRPr>
          </a:p>
        </p:txBody>
      </p:sp>
      <p:sp>
        <p:nvSpPr>
          <p:cNvPr id="290" name="Google Shape;290;p12"/>
          <p:cNvSpPr/>
          <p:nvPr/>
        </p:nvSpPr>
        <p:spPr>
          <a:xfrm>
            <a:off x="16739439" y="352667"/>
            <a:ext cx="495311" cy="666750"/>
          </a:xfrm>
          <a:custGeom>
            <a:rect b="b" l="l" r="r" t="t"/>
            <a:pathLst>
              <a:path extrusionOk="0" h="666750" w="495311">
                <a:moveTo>
                  <a:pt x="0" y="0"/>
                </a:moveTo>
                <a:lnTo>
                  <a:pt x="495311" y="0"/>
                </a:lnTo>
                <a:lnTo>
                  <a:pt x="495311" y="666750"/>
                </a:lnTo>
                <a:lnTo>
                  <a:pt x="0" y="666750"/>
                </a:lnTo>
                <a:lnTo>
                  <a:pt x="0" y="0"/>
                </a:lnTo>
                <a:close/>
              </a:path>
            </a:pathLst>
          </a:custGeom>
          <a:blipFill rotWithShape="1">
            <a:blip r:embed="rId5">
              <a:alphaModFix/>
            </a:blip>
            <a:stretch>
              <a:fillRect b="-319" l="0" r="-423039" t="0"/>
            </a:stretch>
          </a:blipFill>
          <a:ln>
            <a:noFill/>
          </a:ln>
        </p:spPr>
      </p:sp>
      <p:cxnSp>
        <p:nvCxnSpPr>
          <p:cNvPr id="291" name="Google Shape;291;p12"/>
          <p:cNvCxnSpPr/>
          <p:nvPr/>
        </p:nvCxnSpPr>
        <p:spPr>
          <a:xfrm>
            <a:off x="1028717" y="1256862"/>
            <a:ext cx="16206017" cy="28270"/>
          </a:xfrm>
          <a:prstGeom prst="straightConnector1">
            <a:avLst/>
          </a:prstGeom>
          <a:noFill/>
          <a:ln cap="flat" cmpd="sng" w="19050">
            <a:solidFill>
              <a:srgbClr val="A6A6A6"/>
            </a:solidFill>
            <a:prstDash val="solid"/>
            <a:round/>
            <a:headEnd len="sm" w="sm" type="none"/>
            <a:tailEnd len="sm" w="sm" type="none"/>
          </a:ln>
        </p:spPr>
      </p:cxnSp>
      <p:sp>
        <p:nvSpPr>
          <p:cNvPr id="292" name="Google Shape;292;p12"/>
          <p:cNvSpPr/>
          <p:nvPr/>
        </p:nvSpPr>
        <p:spPr>
          <a:xfrm>
            <a:off x="1028717" y="389603"/>
            <a:ext cx="2998187" cy="732381"/>
          </a:xfrm>
          <a:custGeom>
            <a:rect b="b" l="l" r="r" t="t"/>
            <a:pathLst>
              <a:path extrusionOk="0" h="732381" w="2998187">
                <a:moveTo>
                  <a:pt x="0" y="0"/>
                </a:moveTo>
                <a:lnTo>
                  <a:pt x="2998186" y="0"/>
                </a:lnTo>
                <a:lnTo>
                  <a:pt x="2998186" y="732381"/>
                </a:lnTo>
                <a:lnTo>
                  <a:pt x="0" y="732381"/>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2A683"/>
        </a:solidFill>
      </p:bgPr>
    </p:bg>
    <p:spTree>
      <p:nvGrpSpPr>
        <p:cNvPr id="296" name="Shape 296"/>
        <p:cNvGrpSpPr/>
        <p:nvPr/>
      </p:nvGrpSpPr>
      <p:grpSpPr>
        <a:xfrm>
          <a:off x="0" y="0"/>
          <a:ext cx="0" cy="0"/>
          <a:chOff x="0" y="0"/>
          <a:chExt cx="0" cy="0"/>
        </a:xfrm>
      </p:grpSpPr>
      <p:sp>
        <p:nvSpPr>
          <p:cNvPr id="297" name="Google Shape;297;g35914b0549a_0_1"/>
          <p:cNvSpPr/>
          <p:nvPr/>
        </p:nvSpPr>
        <p:spPr>
          <a:xfrm>
            <a:off x="8932" y="-1028098"/>
            <a:ext cx="18293419" cy="11315098"/>
          </a:xfrm>
          <a:custGeom>
            <a:rect b="b" l="l" r="r" t="t"/>
            <a:pathLst>
              <a:path extrusionOk="0" h="11315098" w="18293419">
                <a:moveTo>
                  <a:pt x="0" y="0"/>
                </a:moveTo>
                <a:lnTo>
                  <a:pt x="18293419" y="0"/>
                </a:lnTo>
                <a:lnTo>
                  <a:pt x="18293419" y="11315098"/>
                </a:lnTo>
                <a:lnTo>
                  <a:pt x="0" y="11315098"/>
                </a:lnTo>
                <a:lnTo>
                  <a:pt x="0" y="0"/>
                </a:lnTo>
                <a:close/>
              </a:path>
            </a:pathLst>
          </a:custGeom>
          <a:blipFill rotWithShape="1">
            <a:blip r:embed="rId3">
              <a:alphaModFix amt="80000"/>
            </a:blip>
            <a:stretch>
              <a:fillRect b="0" l="0" r="0" t="-7709"/>
            </a:stretch>
          </a:blipFill>
          <a:ln>
            <a:noFill/>
          </a:ln>
        </p:spPr>
      </p:sp>
      <p:grpSp>
        <p:nvGrpSpPr>
          <p:cNvPr id="298" name="Google Shape;298;g35914b0549a_0_1"/>
          <p:cNvGrpSpPr/>
          <p:nvPr/>
        </p:nvGrpSpPr>
        <p:grpSpPr>
          <a:xfrm>
            <a:off x="30990" y="6262289"/>
            <a:ext cx="18293416" cy="3327059"/>
            <a:chOff x="0" y="-66675"/>
            <a:chExt cx="4816592" cy="876003"/>
          </a:xfrm>
        </p:grpSpPr>
        <p:sp>
          <p:nvSpPr>
            <p:cNvPr id="299" name="Google Shape;299;g35914b0549a_0_1"/>
            <p:cNvSpPr/>
            <p:nvPr/>
          </p:nvSpPr>
          <p:spPr>
            <a:xfrm>
              <a:off x="0" y="0"/>
              <a:ext cx="4816592" cy="809328"/>
            </a:xfrm>
            <a:custGeom>
              <a:rect b="b" l="l" r="r" t="t"/>
              <a:pathLst>
                <a:path extrusionOk="0" h="809328" w="4816592">
                  <a:moveTo>
                    <a:pt x="0" y="0"/>
                  </a:moveTo>
                  <a:lnTo>
                    <a:pt x="4816592" y="0"/>
                  </a:lnTo>
                  <a:lnTo>
                    <a:pt x="4816592" y="809328"/>
                  </a:lnTo>
                  <a:lnTo>
                    <a:pt x="0" y="809328"/>
                  </a:lnTo>
                  <a:close/>
                </a:path>
              </a:pathLst>
            </a:custGeom>
            <a:solidFill>
              <a:srgbClr val="023D60"/>
            </a:solidFill>
            <a:ln>
              <a:noFill/>
            </a:ln>
          </p:spPr>
        </p:sp>
        <p:sp>
          <p:nvSpPr>
            <p:cNvPr id="300" name="Google Shape;300;g35914b0549a_0_1"/>
            <p:cNvSpPr txBox="1"/>
            <p:nvPr/>
          </p:nvSpPr>
          <p:spPr>
            <a:xfrm>
              <a:off x="0" y="-66675"/>
              <a:ext cx="4816500" cy="876000"/>
            </a:xfrm>
            <a:prstGeom prst="rect">
              <a:avLst/>
            </a:prstGeom>
            <a:noFill/>
            <a:ln>
              <a:noFill/>
            </a:ln>
          </p:spPr>
          <p:txBody>
            <a:bodyPr anchorCtr="0" anchor="ctr" bIns="50800" lIns="50800" spcFirstLastPara="1" rIns="50800" wrap="square" tIns="50800">
              <a:noAutofit/>
            </a:bodyPr>
            <a:lstStyle/>
            <a:p>
              <a:pPr indent="0" lvl="0" marL="0" marR="0" rtl="0" algn="ctr">
                <a:lnSpc>
                  <a:spcPct val="90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1" name="Google Shape;301;g35914b0549a_0_1"/>
          <p:cNvGrpSpPr/>
          <p:nvPr/>
        </p:nvGrpSpPr>
        <p:grpSpPr>
          <a:xfrm>
            <a:off x="9177699" y="1590026"/>
            <a:ext cx="9945850" cy="3553619"/>
            <a:chOff x="0" y="-66675"/>
            <a:chExt cx="1963914" cy="701700"/>
          </a:xfrm>
        </p:grpSpPr>
        <p:sp>
          <p:nvSpPr>
            <p:cNvPr id="302" name="Google Shape;302;g35914b0549a_0_1"/>
            <p:cNvSpPr/>
            <p:nvPr/>
          </p:nvSpPr>
          <p:spPr>
            <a:xfrm>
              <a:off x="0" y="0"/>
              <a:ext cx="1963914" cy="635000"/>
            </a:xfrm>
            <a:custGeom>
              <a:rect b="b" l="l" r="r" t="t"/>
              <a:pathLst>
                <a:path extrusionOk="0" h="635000" w="1963914">
                  <a:moveTo>
                    <a:pt x="15568" y="0"/>
                  </a:moveTo>
                  <a:lnTo>
                    <a:pt x="1948345" y="0"/>
                  </a:lnTo>
                  <a:cubicBezTo>
                    <a:pt x="1952474" y="0"/>
                    <a:pt x="1956434" y="1640"/>
                    <a:pt x="1959354" y="4560"/>
                  </a:cubicBezTo>
                  <a:cubicBezTo>
                    <a:pt x="1962273" y="7479"/>
                    <a:pt x="1963914" y="11439"/>
                    <a:pt x="1963914" y="15568"/>
                  </a:cubicBezTo>
                  <a:lnTo>
                    <a:pt x="1963914" y="619432"/>
                  </a:lnTo>
                  <a:cubicBezTo>
                    <a:pt x="1963914" y="623561"/>
                    <a:pt x="1962273" y="627521"/>
                    <a:pt x="1959354" y="630440"/>
                  </a:cubicBezTo>
                  <a:cubicBezTo>
                    <a:pt x="1956434" y="633360"/>
                    <a:pt x="1952474" y="635000"/>
                    <a:pt x="1948345" y="635000"/>
                  </a:cubicBezTo>
                  <a:lnTo>
                    <a:pt x="15568" y="635000"/>
                  </a:lnTo>
                  <a:cubicBezTo>
                    <a:pt x="11439" y="635000"/>
                    <a:pt x="7479" y="633360"/>
                    <a:pt x="4560" y="630440"/>
                  </a:cubicBezTo>
                  <a:cubicBezTo>
                    <a:pt x="1640" y="627521"/>
                    <a:pt x="0" y="623561"/>
                    <a:pt x="0" y="619432"/>
                  </a:cubicBezTo>
                  <a:lnTo>
                    <a:pt x="0" y="15568"/>
                  </a:lnTo>
                  <a:cubicBezTo>
                    <a:pt x="0" y="11439"/>
                    <a:pt x="1640" y="7479"/>
                    <a:pt x="4560" y="4560"/>
                  </a:cubicBezTo>
                  <a:cubicBezTo>
                    <a:pt x="7479" y="1640"/>
                    <a:pt x="11439" y="0"/>
                    <a:pt x="15568" y="0"/>
                  </a:cubicBezTo>
                  <a:close/>
                </a:path>
              </a:pathLst>
            </a:custGeom>
            <a:solidFill>
              <a:srgbClr val="FFFFFF">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35914b0549a_0_1"/>
            <p:cNvSpPr txBox="1"/>
            <p:nvPr/>
          </p:nvSpPr>
          <p:spPr>
            <a:xfrm>
              <a:off x="0" y="-66675"/>
              <a:ext cx="1963800" cy="701700"/>
            </a:xfrm>
            <a:prstGeom prst="rect">
              <a:avLst/>
            </a:prstGeom>
            <a:noFill/>
            <a:ln>
              <a:noFill/>
            </a:ln>
          </p:spPr>
          <p:txBody>
            <a:bodyPr anchorCtr="0" anchor="ctr" bIns="50800" lIns="50800" spcFirstLastPara="1" rIns="50800" wrap="square" tIns="50800">
              <a:noAutofit/>
            </a:bodyPr>
            <a:lstStyle/>
            <a:p>
              <a:pPr indent="0" lvl="0" marL="0" marR="0" rtl="0" algn="ctr">
                <a:lnSpc>
                  <a:spcPct val="90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4" name="Google Shape;304;g35914b0549a_0_1"/>
          <p:cNvSpPr/>
          <p:nvPr/>
        </p:nvSpPr>
        <p:spPr>
          <a:xfrm>
            <a:off x="9798920" y="2370149"/>
            <a:ext cx="7286371" cy="2322531"/>
          </a:xfrm>
          <a:custGeom>
            <a:rect b="b" l="l" r="r" t="t"/>
            <a:pathLst>
              <a:path extrusionOk="0" h="2322531" w="7286371">
                <a:moveTo>
                  <a:pt x="0" y="0"/>
                </a:moveTo>
                <a:lnTo>
                  <a:pt x="7286371" y="0"/>
                </a:lnTo>
                <a:lnTo>
                  <a:pt x="7286371" y="2322531"/>
                </a:lnTo>
                <a:lnTo>
                  <a:pt x="0" y="2322531"/>
                </a:lnTo>
                <a:lnTo>
                  <a:pt x="0" y="0"/>
                </a:lnTo>
                <a:close/>
              </a:path>
            </a:pathLst>
          </a:custGeom>
          <a:blipFill rotWithShape="1">
            <a:blip r:embed="rId4">
              <a:alphaModFix/>
            </a:blip>
            <a:stretch>
              <a:fillRect b="0" l="0" r="0" t="0"/>
            </a:stretch>
          </a:blipFill>
          <a:ln>
            <a:noFill/>
          </a:ln>
        </p:spPr>
      </p:sp>
      <p:cxnSp>
        <p:nvCxnSpPr>
          <p:cNvPr id="305" name="Google Shape;305;g35914b0549a_0_1"/>
          <p:cNvCxnSpPr/>
          <p:nvPr/>
        </p:nvCxnSpPr>
        <p:spPr>
          <a:xfrm>
            <a:off x="9798933" y="7239157"/>
            <a:ext cx="0" cy="1626600"/>
          </a:xfrm>
          <a:prstGeom prst="straightConnector1">
            <a:avLst/>
          </a:prstGeom>
          <a:noFill/>
          <a:ln cap="flat" cmpd="sng" w="9525">
            <a:solidFill>
              <a:srgbClr val="FEF8F3"/>
            </a:solidFill>
            <a:prstDash val="solid"/>
            <a:round/>
            <a:headEnd len="sm" w="sm" type="none"/>
            <a:tailEnd len="sm" w="sm" type="none"/>
          </a:ln>
        </p:spPr>
      </p:cxnSp>
      <p:sp>
        <p:nvSpPr>
          <p:cNvPr id="306" name="Google Shape;306;g35914b0549a_0_1"/>
          <p:cNvSpPr/>
          <p:nvPr/>
        </p:nvSpPr>
        <p:spPr>
          <a:xfrm>
            <a:off x="5384609" y="7391842"/>
            <a:ext cx="1214292" cy="1473835"/>
          </a:xfrm>
          <a:custGeom>
            <a:rect b="b" l="l" r="r" t="t"/>
            <a:pathLst>
              <a:path extrusionOk="0" h="1473835" w="1214292">
                <a:moveTo>
                  <a:pt x="0" y="0"/>
                </a:moveTo>
                <a:lnTo>
                  <a:pt x="1214291" y="0"/>
                </a:lnTo>
                <a:lnTo>
                  <a:pt x="1214291" y="1473835"/>
                </a:lnTo>
                <a:lnTo>
                  <a:pt x="0" y="1473835"/>
                </a:lnTo>
                <a:lnTo>
                  <a:pt x="0" y="0"/>
                </a:lnTo>
                <a:close/>
              </a:path>
            </a:pathLst>
          </a:custGeom>
          <a:blipFill rotWithShape="1">
            <a:blip r:embed="rId5">
              <a:alphaModFix/>
            </a:blip>
            <a:stretch>
              <a:fillRect b="0" l="0" r="0" t="0"/>
            </a:stretch>
          </a:blipFill>
          <a:ln>
            <a:noFill/>
          </a:ln>
        </p:spPr>
      </p:sp>
      <p:sp>
        <p:nvSpPr>
          <p:cNvPr id="307" name="Google Shape;307;g35914b0549a_0_1"/>
          <p:cNvSpPr/>
          <p:nvPr/>
        </p:nvSpPr>
        <p:spPr>
          <a:xfrm>
            <a:off x="2095511" y="7391842"/>
            <a:ext cx="1214292" cy="1473835"/>
          </a:xfrm>
          <a:custGeom>
            <a:rect b="b" l="l" r="r" t="t"/>
            <a:pathLst>
              <a:path extrusionOk="0" h="1473835" w="1214292">
                <a:moveTo>
                  <a:pt x="0" y="0"/>
                </a:moveTo>
                <a:lnTo>
                  <a:pt x="1214292" y="0"/>
                </a:lnTo>
                <a:lnTo>
                  <a:pt x="1214292" y="1473835"/>
                </a:lnTo>
                <a:lnTo>
                  <a:pt x="0" y="1473835"/>
                </a:lnTo>
                <a:lnTo>
                  <a:pt x="0" y="0"/>
                </a:lnTo>
                <a:close/>
              </a:path>
            </a:pathLst>
          </a:custGeom>
          <a:blipFill rotWithShape="1">
            <a:blip r:embed="rId6">
              <a:alphaModFix/>
            </a:blip>
            <a:stretch>
              <a:fillRect b="0" l="0" r="0" t="0"/>
            </a:stretch>
          </a:blipFill>
          <a:ln>
            <a:noFill/>
          </a:ln>
        </p:spPr>
      </p:sp>
      <p:sp>
        <p:nvSpPr>
          <p:cNvPr id="308" name="Google Shape;308;g35914b0549a_0_1"/>
          <p:cNvSpPr/>
          <p:nvPr/>
        </p:nvSpPr>
        <p:spPr>
          <a:xfrm>
            <a:off x="3740047" y="7391842"/>
            <a:ext cx="1214292" cy="1473835"/>
          </a:xfrm>
          <a:custGeom>
            <a:rect b="b" l="l" r="r" t="t"/>
            <a:pathLst>
              <a:path extrusionOk="0" h="1473835" w="1214292">
                <a:moveTo>
                  <a:pt x="0" y="0"/>
                </a:moveTo>
                <a:lnTo>
                  <a:pt x="1214292" y="0"/>
                </a:lnTo>
                <a:lnTo>
                  <a:pt x="1214292" y="1473835"/>
                </a:lnTo>
                <a:lnTo>
                  <a:pt x="0" y="1473835"/>
                </a:lnTo>
                <a:lnTo>
                  <a:pt x="0" y="0"/>
                </a:lnTo>
                <a:close/>
              </a:path>
            </a:pathLst>
          </a:custGeom>
          <a:blipFill rotWithShape="1">
            <a:blip r:embed="rId7">
              <a:alphaModFix/>
            </a:blip>
            <a:stretch>
              <a:fillRect b="0" l="0" r="0" t="0"/>
            </a:stretch>
          </a:blipFill>
          <a:ln>
            <a:noFill/>
          </a:ln>
        </p:spPr>
      </p:sp>
      <p:sp>
        <p:nvSpPr>
          <p:cNvPr id="309" name="Google Shape;309;g35914b0549a_0_1"/>
          <p:cNvSpPr/>
          <p:nvPr/>
        </p:nvSpPr>
        <p:spPr>
          <a:xfrm>
            <a:off x="11761182" y="7808837"/>
            <a:ext cx="2674320" cy="487196"/>
          </a:xfrm>
          <a:custGeom>
            <a:rect b="b" l="l" r="r" t="t"/>
            <a:pathLst>
              <a:path extrusionOk="0" h="487196" w="2674320">
                <a:moveTo>
                  <a:pt x="0" y="0"/>
                </a:moveTo>
                <a:lnTo>
                  <a:pt x="2674320" y="0"/>
                </a:lnTo>
                <a:lnTo>
                  <a:pt x="2674320" y="487196"/>
                </a:lnTo>
                <a:lnTo>
                  <a:pt x="0" y="487196"/>
                </a:lnTo>
                <a:lnTo>
                  <a:pt x="0" y="0"/>
                </a:lnTo>
                <a:close/>
              </a:path>
            </a:pathLst>
          </a:custGeom>
          <a:blipFill rotWithShape="1">
            <a:blip r:embed="rId8">
              <a:alphaModFix/>
            </a:blip>
            <a:stretch>
              <a:fillRect b="0" l="0" r="0" t="0"/>
            </a:stretch>
          </a:blipFill>
          <a:ln>
            <a:noFill/>
          </a:ln>
        </p:spPr>
      </p:sp>
      <p:sp>
        <p:nvSpPr>
          <p:cNvPr id="310" name="Google Shape;310;g35914b0549a_0_1"/>
          <p:cNvSpPr/>
          <p:nvPr/>
        </p:nvSpPr>
        <p:spPr>
          <a:xfrm>
            <a:off x="14993166" y="7627567"/>
            <a:ext cx="2302238" cy="849735"/>
          </a:xfrm>
          <a:custGeom>
            <a:rect b="b" l="l" r="r" t="t"/>
            <a:pathLst>
              <a:path extrusionOk="0" h="849735" w="2302238">
                <a:moveTo>
                  <a:pt x="0" y="0"/>
                </a:moveTo>
                <a:lnTo>
                  <a:pt x="2302238" y="0"/>
                </a:lnTo>
                <a:lnTo>
                  <a:pt x="2302238" y="849736"/>
                </a:lnTo>
                <a:lnTo>
                  <a:pt x="0" y="849736"/>
                </a:lnTo>
                <a:lnTo>
                  <a:pt x="0" y="0"/>
                </a:lnTo>
                <a:close/>
              </a:path>
            </a:pathLst>
          </a:custGeom>
          <a:blipFill rotWithShape="1">
            <a:blip r:embed="rId9">
              <a:alphaModFix/>
            </a:blip>
            <a:stretch>
              <a:fillRect b="0" l="0" r="0" t="0"/>
            </a:stretch>
          </a:blipFill>
          <a:ln>
            <a:noFill/>
          </a:ln>
        </p:spPr>
      </p:sp>
      <p:sp>
        <p:nvSpPr>
          <p:cNvPr id="311" name="Google Shape;311;g35914b0549a_0_1"/>
          <p:cNvSpPr txBox="1"/>
          <p:nvPr/>
        </p:nvSpPr>
        <p:spPr>
          <a:xfrm>
            <a:off x="321560" y="7899874"/>
            <a:ext cx="1343700" cy="216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406" u="none" cap="none" strike="noStrike">
                <a:solidFill>
                  <a:srgbClr val="FFFFFF"/>
                </a:solidFill>
                <a:latin typeface="Arial"/>
                <a:ea typeface="Arial"/>
                <a:cs typeface="Arial"/>
                <a:sym typeface="Arial"/>
              </a:rPr>
              <a:t>REALIZAÇÃO</a:t>
            </a:r>
            <a:endParaRPr/>
          </a:p>
        </p:txBody>
      </p:sp>
      <p:sp>
        <p:nvSpPr>
          <p:cNvPr id="312" name="Google Shape;312;g35914b0549a_0_1"/>
          <p:cNvSpPr txBox="1"/>
          <p:nvPr/>
        </p:nvSpPr>
        <p:spPr>
          <a:xfrm>
            <a:off x="10517097" y="7944299"/>
            <a:ext cx="686400" cy="216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406" u="none" cap="none" strike="noStrike">
                <a:solidFill>
                  <a:srgbClr val="FFFFFF"/>
                </a:solidFill>
                <a:latin typeface="Arial"/>
                <a:ea typeface="Arial"/>
                <a:cs typeface="Arial"/>
                <a:sym typeface="Arial"/>
              </a:rPr>
              <a:t>APOIO</a:t>
            </a:r>
            <a:endParaRPr/>
          </a:p>
        </p:txBody>
      </p:sp>
      <p:pic>
        <p:nvPicPr>
          <p:cNvPr id="313" name="Google Shape;313;g35914b0549a_0_1" title="criar2.png"/>
          <p:cNvPicPr preferRelativeResize="0"/>
          <p:nvPr/>
        </p:nvPicPr>
        <p:blipFill>
          <a:blip r:embed="rId10">
            <a:alphaModFix/>
          </a:blip>
          <a:stretch>
            <a:fillRect/>
          </a:stretch>
        </p:blipFill>
        <p:spPr>
          <a:xfrm>
            <a:off x="7029154" y="7621786"/>
            <a:ext cx="2302223" cy="10139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6FA"/>
        </a:solidFill>
      </p:bgPr>
    </p:bg>
    <p:spTree>
      <p:nvGrpSpPr>
        <p:cNvPr id="98" name="Shape 98"/>
        <p:cNvGrpSpPr/>
        <p:nvPr/>
      </p:nvGrpSpPr>
      <p:grpSpPr>
        <a:xfrm>
          <a:off x="0" y="0"/>
          <a:ext cx="0" cy="0"/>
          <a:chOff x="0" y="0"/>
          <a:chExt cx="0" cy="0"/>
        </a:xfrm>
      </p:grpSpPr>
      <p:sp>
        <p:nvSpPr>
          <p:cNvPr id="99" name="Google Shape;99;p2"/>
          <p:cNvSpPr/>
          <p:nvPr/>
        </p:nvSpPr>
        <p:spPr>
          <a:xfrm>
            <a:off x="-275799" y="-155061"/>
            <a:ext cx="18839598" cy="10592102"/>
          </a:xfrm>
          <a:custGeom>
            <a:rect b="b" l="l" r="r" t="t"/>
            <a:pathLst>
              <a:path extrusionOk="0" h="10592102" w="18839598">
                <a:moveTo>
                  <a:pt x="0" y="0"/>
                </a:moveTo>
                <a:lnTo>
                  <a:pt x="18839598" y="0"/>
                </a:lnTo>
                <a:lnTo>
                  <a:pt x="18839598" y="10592102"/>
                </a:lnTo>
                <a:lnTo>
                  <a:pt x="0" y="10592102"/>
                </a:lnTo>
                <a:lnTo>
                  <a:pt x="0" y="0"/>
                </a:lnTo>
                <a:close/>
              </a:path>
            </a:pathLst>
          </a:custGeom>
          <a:blipFill rotWithShape="1">
            <a:blip r:embed="rId3">
              <a:alphaModFix amt="2000"/>
            </a:blip>
            <a:stretch>
              <a:fillRect b="-3357" l="0" r="0" t="-3358"/>
            </a:stretch>
          </a:blipFill>
          <a:ln>
            <a:noFill/>
          </a:ln>
        </p:spPr>
      </p:sp>
      <p:sp>
        <p:nvSpPr>
          <p:cNvPr id="100" name="Google Shape;100;p2"/>
          <p:cNvSpPr txBox="1"/>
          <p:nvPr/>
        </p:nvSpPr>
        <p:spPr>
          <a:xfrm>
            <a:off x="1028700" y="2987227"/>
            <a:ext cx="6527931" cy="1512570"/>
          </a:xfrm>
          <a:prstGeom prst="rect">
            <a:avLst/>
          </a:prstGeom>
          <a:noFill/>
          <a:ln>
            <a:noFill/>
          </a:ln>
        </p:spPr>
        <p:txBody>
          <a:bodyPr anchorCtr="0" anchor="t" bIns="0" lIns="0" spcFirstLastPara="1" rIns="0" wrap="square" tIns="0">
            <a:spAutoFit/>
          </a:bodyPr>
          <a:lstStyle/>
          <a:p>
            <a:pPr indent="0" lvl="0" marL="0" marR="0" rtl="0" algn="l">
              <a:lnSpc>
                <a:spcPct val="92000"/>
              </a:lnSpc>
              <a:spcBef>
                <a:spcPts val="0"/>
              </a:spcBef>
              <a:spcAft>
                <a:spcPts val="0"/>
              </a:spcAft>
              <a:buNone/>
            </a:pPr>
            <a:r>
              <a:rPr b="1" i="0" lang="en-US" sz="12000" u="none" cap="none" strike="noStrike">
                <a:solidFill>
                  <a:srgbClr val="005082"/>
                </a:solidFill>
                <a:latin typeface="Raleway"/>
                <a:ea typeface="Raleway"/>
                <a:cs typeface="Raleway"/>
                <a:sym typeface="Raleway"/>
              </a:rPr>
              <a:t>Resumo</a:t>
            </a:r>
            <a:endParaRPr/>
          </a:p>
        </p:txBody>
      </p:sp>
      <p:sp>
        <p:nvSpPr>
          <p:cNvPr id="101" name="Google Shape;101;p2"/>
          <p:cNvSpPr txBox="1"/>
          <p:nvPr/>
        </p:nvSpPr>
        <p:spPr>
          <a:xfrm>
            <a:off x="7834502" y="2151120"/>
            <a:ext cx="9424798" cy="15538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200" u="none" cap="none" strike="noStrike">
                <a:solidFill>
                  <a:srgbClr val="FFFFFF"/>
                </a:solidFill>
                <a:latin typeface="Raleway Medium"/>
                <a:ea typeface="Raleway Medium"/>
                <a:cs typeface="Raleway Medium"/>
                <a:sym typeface="Raleway Medium"/>
              </a:rPr>
              <a:t>Utilizar esse modelo. Pode acrescentar ou excluir slide de acordo com o trabalhado de cada um. As fotos podem ser substituidas de acordo com o trabalho de cada um. Pode editar em Canva ou PowerPoint.  Lembre-se que são 10 minutos de apresentação. </a:t>
            </a:r>
            <a:endParaRPr/>
          </a:p>
        </p:txBody>
      </p:sp>
      <p:sp>
        <p:nvSpPr>
          <p:cNvPr id="102" name="Google Shape;102;p2"/>
          <p:cNvSpPr txBox="1"/>
          <p:nvPr/>
        </p:nvSpPr>
        <p:spPr>
          <a:xfrm>
            <a:off x="7834502" y="3846120"/>
            <a:ext cx="9424798" cy="1944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200" u="none" cap="none" strike="noStrike">
                <a:solidFill>
                  <a:srgbClr val="FFFFFF"/>
                </a:solidFill>
                <a:latin typeface="Raleway Medium"/>
                <a:ea typeface="Raleway Medium"/>
                <a:cs typeface="Raleway Medium"/>
                <a:sym typeface="Raleway Medium"/>
              </a:rPr>
              <a:t>Utilizar esse modelo. Pode acrescentar ou excluir slide de acordo com o trabalhado de cada um. As fotos podem ser substituidas de acordo com o trabalho de cada um. Pode editar em Canva ou PowerPoint.  Lembre-se que são 10 minutos de apresentação.</a:t>
            </a:r>
            <a:endParaRPr/>
          </a:p>
          <a:p>
            <a:pPr indent="0" lvl="0" marL="0" marR="0" rtl="0" algn="l">
              <a:lnSpc>
                <a:spcPct val="140000"/>
              </a:lnSpc>
              <a:spcBef>
                <a:spcPts val="0"/>
              </a:spcBef>
              <a:spcAft>
                <a:spcPts val="0"/>
              </a:spcAft>
              <a:buNone/>
            </a:pPr>
            <a:r>
              <a:t/>
            </a:r>
            <a:endParaRPr b="1" i="0" sz="2200" u="none" cap="none" strike="noStrike">
              <a:solidFill>
                <a:srgbClr val="FFFFFF"/>
              </a:solidFill>
              <a:latin typeface="Raleway Medium"/>
              <a:ea typeface="Raleway Medium"/>
              <a:cs typeface="Raleway Medium"/>
              <a:sym typeface="Raleway Medium"/>
            </a:endParaRPr>
          </a:p>
        </p:txBody>
      </p:sp>
      <p:sp>
        <p:nvSpPr>
          <p:cNvPr id="103" name="Google Shape;103;p2"/>
          <p:cNvSpPr/>
          <p:nvPr/>
        </p:nvSpPr>
        <p:spPr>
          <a:xfrm>
            <a:off x="16739439" y="352667"/>
            <a:ext cx="495311" cy="666750"/>
          </a:xfrm>
          <a:custGeom>
            <a:rect b="b" l="l" r="r" t="t"/>
            <a:pathLst>
              <a:path extrusionOk="0" h="666750" w="495311">
                <a:moveTo>
                  <a:pt x="0" y="0"/>
                </a:moveTo>
                <a:lnTo>
                  <a:pt x="495311" y="0"/>
                </a:lnTo>
                <a:lnTo>
                  <a:pt x="495311" y="666750"/>
                </a:lnTo>
                <a:lnTo>
                  <a:pt x="0" y="666750"/>
                </a:lnTo>
                <a:lnTo>
                  <a:pt x="0" y="0"/>
                </a:lnTo>
                <a:close/>
              </a:path>
            </a:pathLst>
          </a:custGeom>
          <a:blipFill rotWithShape="1">
            <a:blip r:embed="rId4">
              <a:alphaModFix/>
            </a:blip>
            <a:stretch>
              <a:fillRect b="-319" l="0" r="-423039" t="0"/>
            </a:stretch>
          </a:blipFill>
          <a:ln>
            <a:noFill/>
          </a:ln>
        </p:spPr>
      </p:sp>
      <p:cxnSp>
        <p:nvCxnSpPr>
          <p:cNvPr id="104" name="Google Shape;104;p2"/>
          <p:cNvCxnSpPr/>
          <p:nvPr/>
        </p:nvCxnSpPr>
        <p:spPr>
          <a:xfrm>
            <a:off x="1028717" y="1256862"/>
            <a:ext cx="16206017" cy="28270"/>
          </a:xfrm>
          <a:prstGeom prst="straightConnector1">
            <a:avLst/>
          </a:prstGeom>
          <a:noFill/>
          <a:ln cap="flat" cmpd="sng" w="19050">
            <a:solidFill>
              <a:srgbClr val="FFFFFF"/>
            </a:solidFill>
            <a:prstDash val="solid"/>
            <a:round/>
            <a:headEnd len="sm" w="sm" type="none"/>
            <a:tailEnd len="sm" w="sm" type="none"/>
          </a:ln>
        </p:spPr>
      </p:cxnSp>
      <p:sp>
        <p:nvSpPr>
          <p:cNvPr id="105" name="Google Shape;105;p2"/>
          <p:cNvSpPr/>
          <p:nvPr/>
        </p:nvSpPr>
        <p:spPr>
          <a:xfrm>
            <a:off x="1028717" y="389603"/>
            <a:ext cx="2998187" cy="732381"/>
          </a:xfrm>
          <a:custGeom>
            <a:rect b="b" l="l" r="r" t="t"/>
            <a:pathLst>
              <a:path extrusionOk="0" h="732381" w="2998187">
                <a:moveTo>
                  <a:pt x="0" y="0"/>
                </a:moveTo>
                <a:lnTo>
                  <a:pt x="2998186" y="0"/>
                </a:lnTo>
                <a:lnTo>
                  <a:pt x="2998186" y="732381"/>
                </a:lnTo>
                <a:lnTo>
                  <a:pt x="0" y="732381"/>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8F3"/>
        </a:solidFill>
      </p:bgPr>
    </p:bg>
    <p:spTree>
      <p:nvGrpSpPr>
        <p:cNvPr id="109" name="Shape 109"/>
        <p:cNvGrpSpPr/>
        <p:nvPr/>
      </p:nvGrpSpPr>
      <p:grpSpPr>
        <a:xfrm>
          <a:off x="0" y="0"/>
          <a:ext cx="0" cy="0"/>
          <a:chOff x="0" y="0"/>
          <a:chExt cx="0" cy="0"/>
        </a:xfrm>
      </p:grpSpPr>
      <p:sp>
        <p:nvSpPr>
          <p:cNvPr id="110" name="Google Shape;110;p3"/>
          <p:cNvSpPr/>
          <p:nvPr/>
        </p:nvSpPr>
        <p:spPr>
          <a:xfrm>
            <a:off x="-275799" y="-155061"/>
            <a:ext cx="18839598" cy="10592102"/>
          </a:xfrm>
          <a:custGeom>
            <a:rect b="b" l="l" r="r" t="t"/>
            <a:pathLst>
              <a:path extrusionOk="0" h="10592102" w="18839598">
                <a:moveTo>
                  <a:pt x="0" y="0"/>
                </a:moveTo>
                <a:lnTo>
                  <a:pt x="18839598" y="0"/>
                </a:lnTo>
                <a:lnTo>
                  <a:pt x="18839598" y="10592102"/>
                </a:lnTo>
                <a:lnTo>
                  <a:pt x="0" y="10592102"/>
                </a:lnTo>
                <a:lnTo>
                  <a:pt x="0" y="0"/>
                </a:lnTo>
                <a:close/>
              </a:path>
            </a:pathLst>
          </a:custGeom>
          <a:blipFill rotWithShape="1">
            <a:blip r:embed="rId3">
              <a:alphaModFix amt="2000"/>
            </a:blip>
            <a:stretch>
              <a:fillRect b="-3357" l="0" r="0" t="-3358"/>
            </a:stretch>
          </a:blipFill>
          <a:ln>
            <a:noFill/>
          </a:ln>
        </p:spPr>
      </p:sp>
      <p:grpSp>
        <p:nvGrpSpPr>
          <p:cNvPr id="111" name="Google Shape;111;p3"/>
          <p:cNvGrpSpPr/>
          <p:nvPr/>
        </p:nvGrpSpPr>
        <p:grpSpPr>
          <a:xfrm>
            <a:off x="0" y="5140587"/>
            <a:ext cx="18288000" cy="5146413"/>
            <a:chOff x="0" y="-47625"/>
            <a:chExt cx="4816593" cy="1355434"/>
          </a:xfrm>
        </p:grpSpPr>
        <p:sp>
          <p:nvSpPr>
            <p:cNvPr id="112" name="Google Shape;112;p3"/>
            <p:cNvSpPr/>
            <p:nvPr/>
          </p:nvSpPr>
          <p:spPr>
            <a:xfrm>
              <a:off x="0" y="0"/>
              <a:ext cx="4816592" cy="1307809"/>
            </a:xfrm>
            <a:custGeom>
              <a:rect b="b" l="l" r="r" t="t"/>
              <a:pathLst>
                <a:path extrusionOk="0" h="1307809" w="4816592">
                  <a:moveTo>
                    <a:pt x="0" y="0"/>
                  </a:moveTo>
                  <a:lnTo>
                    <a:pt x="4816592" y="0"/>
                  </a:lnTo>
                  <a:lnTo>
                    <a:pt x="4816592" y="1307809"/>
                  </a:lnTo>
                  <a:lnTo>
                    <a:pt x="0" y="1307809"/>
                  </a:lnTo>
                  <a:close/>
                </a:path>
              </a:pathLst>
            </a:custGeom>
            <a:solidFill>
              <a:srgbClr val="005082"/>
            </a:solidFill>
            <a:ln>
              <a:noFill/>
            </a:ln>
          </p:spPr>
        </p:sp>
        <p:sp>
          <p:nvSpPr>
            <p:cNvPr id="113" name="Google Shape;113;p3"/>
            <p:cNvSpPr txBox="1"/>
            <p:nvPr/>
          </p:nvSpPr>
          <p:spPr>
            <a:xfrm>
              <a:off x="0" y="-47625"/>
              <a:ext cx="4816593" cy="1355434"/>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4" name="Google Shape;114;p3"/>
          <p:cNvSpPr txBox="1"/>
          <p:nvPr/>
        </p:nvSpPr>
        <p:spPr>
          <a:xfrm>
            <a:off x="948859" y="6027159"/>
            <a:ext cx="7944854" cy="38969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200" u="none" cap="none" strike="noStrike">
                <a:solidFill>
                  <a:srgbClr val="FFFFFF"/>
                </a:solidFill>
                <a:latin typeface="Raleway SemiBold"/>
                <a:ea typeface="Raleway SemiBold"/>
                <a:cs typeface="Raleway SemiBold"/>
                <a:sym typeface="Raleway SemiBold"/>
              </a:rPr>
              <a:t>Utilizar esse modelo. Pode acrescentar ou excluir slide de acordo com o trabalhado de cada um. As fotos podem ser substituidas de acordo com o trabalho de cada um. Pode editar em Canva ou PowerPoint.</a:t>
            </a:r>
            <a:endParaRPr/>
          </a:p>
          <a:p>
            <a:pPr indent="0" lvl="0" marL="0" marR="0" rtl="0" algn="l">
              <a:lnSpc>
                <a:spcPct val="140000"/>
              </a:lnSpc>
              <a:spcBef>
                <a:spcPts val="0"/>
              </a:spcBef>
              <a:spcAft>
                <a:spcPts val="0"/>
              </a:spcAft>
              <a:buNone/>
            </a:pPr>
            <a:r>
              <a:t/>
            </a:r>
            <a:endParaRPr b="1" i="0" sz="2200" u="none" cap="none" strike="noStrike">
              <a:solidFill>
                <a:srgbClr val="FFFFFF"/>
              </a:solidFill>
              <a:latin typeface="Raleway SemiBold"/>
              <a:ea typeface="Raleway SemiBold"/>
              <a:cs typeface="Raleway SemiBold"/>
              <a:sym typeface="Raleway SemiBold"/>
            </a:endParaRPr>
          </a:p>
          <a:p>
            <a:pPr indent="0" lvl="0" marL="0" marR="0" rtl="0" algn="l">
              <a:lnSpc>
                <a:spcPct val="140000"/>
              </a:lnSpc>
              <a:spcBef>
                <a:spcPts val="0"/>
              </a:spcBef>
              <a:spcAft>
                <a:spcPts val="0"/>
              </a:spcAft>
              <a:buNone/>
            </a:pPr>
            <a:r>
              <a:rPr b="1" i="0" lang="en-US" sz="2200" u="none" cap="none" strike="noStrike">
                <a:solidFill>
                  <a:srgbClr val="FFFFFF"/>
                </a:solidFill>
                <a:latin typeface="Raleway SemiBold"/>
                <a:ea typeface="Raleway SemiBold"/>
                <a:cs typeface="Raleway SemiBold"/>
                <a:sym typeface="Raleway SemiBold"/>
              </a:rPr>
              <a:t>LUtilizar esse modelo. Pode acrescentar ou excluir slide de acordo com o trabalhado de cada um. As fotos podem ser substituidas de acordo com o trabalho de cada um. Pode editar em Canva ou PowerPoint.</a:t>
            </a:r>
            <a:endParaRPr/>
          </a:p>
          <a:p>
            <a:pPr indent="0" lvl="0" marL="0" marR="0" rtl="0" algn="l">
              <a:lnSpc>
                <a:spcPct val="140000"/>
              </a:lnSpc>
              <a:spcBef>
                <a:spcPts val="0"/>
              </a:spcBef>
              <a:spcAft>
                <a:spcPts val="0"/>
              </a:spcAft>
              <a:buNone/>
            </a:pPr>
            <a:r>
              <a:t/>
            </a:r>
            <a:endParaRPr b="1" i="0" sz="2200" u="none" cap="none" strike="noStrike">
              <a:solidFill>
                <a:srgbClr val="FFFFFF"/>
              </a:solidFill>
              <a:latin typeface="Raleway SemiBold"/>
              <a:ea typeface="Raleway SemiBold"/>
              <a:cs typeface="Raleway SemiBold"/>
              <a:sym typeface="Raleway SemiBold"/>
            </a:endParaRPr>
          </a:p>
        </p:txBody>
      </p:sp>
      <p:sp>
        <p:nvSpPr>
          <p:cNvPr id="115" name="Google Shape;115;p3"/>
          <p:cNvSpPr txBox="1"/>
          <p:nvPr/>
        </p:nvSpPr>
        <p:spPr>
          <a:xfrm>
            <a:off x="9314446" y="6027159"/>
            <a:ext cx="7944854" cy="38969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200" u="none" cap="none" strike="noStrike">
                <a:solidFill>
                  <a:srgbClr val="FFFFFF"/>
                </a:solidFill>
                <a:latin typeface="Raleway SemiBold"/>
                <a:ea typeface="Raleway SemiBold"/>
                <a:cs typeface="Raleway SemiBold"/>
                <a:sym typeface="Raleway SemiBold"/>
              </a:rPr>
              <a:t>Utilizar esse modelo. Pode acrescentar ou excluir slide de acordo com o trabalhado de cada um. As fotos podem ser substituidas de acordo com o trabalho de cada um. Pode editar em Canva ou PowerPoint.</a:t>
            </a:r>
            <a:endParaRPr/>
          </a:p>
          <a:p>
            <a:pPr indent="0" lvl="0" marL="0" marR="0" rtl="0" algn="l">
              <a:lnSpc>
                <a:spcPct val="140000"/>
              </a:lnSpc>
              <a:spcBef>
                <a:spcPts val="0"/>
              </a:spcBef>
              <a:spcAft>
                <a:spcPts val="0"/>
              </a:spcAft>
              <a:buNone/>
            </a:pPr>
            <a:r>
              <a:t/>
            </a:r>
            <a:endParaRPr b="1" i="0" sz="2200" u="none" cap="none" strike="noStrike">
              <a:solidFill>
                <a:srgbClr val="FFFFFF"/>
              </a:solidFill>
              <a:latin typeface="Raleway SemiBold"/>
              <a:ea typeface="Raleway SemiBold"/>
              <a:cs typeface="Raleway SemiBold"/>
              <a:sym typeface="Raleway SemiBold"/>
            </a:endParaRPr>
          </a:p>
          <a:p>
            <a:pPr indent="0" lvl="0" marL="0" marR="0" rtl="0" algn="l">
              <a:lnSpc>
                <a:spcPct val="140000"/>
              </a:lnSpc>
              <a:spcBef>
                <a:spcPts val="0"/>
              </a:spcBef>
              <a:spcAft>
                <a:spcPts val="0"/>
              </a:spcAft>
              <a:buNone/>
            </a:pPr>
            <a:r>
              <a:rPr b="1" i="0" lang="en-US" sz="2200" u="none" cap="none" strike="noStrike">
                <a:solidFill>
                  <a:srgbClr val="FFFFFF"/>
                </a:solidFill>
                <a:latin typeface="Raleway SemiBold"/>
                <a:ea typeface="Raleway SemiBold"/>
                <a:cs typeface="Raleway SemiBold"/>
                <a:sym typeface="Raleway SemiBold"/>
              </a:rPr>
              <a:t>Utilizar esse modelo. Pode acrescentar ou excluir slide de acordo com o trabalhado de cada um. As fotos podem ser substituidas de acordo com o trabalho de cada um. Pode editar em Canva ou PowerPoint.</a:t>
            </a:r>
            <a:endParaRPr/>
          </a:p>
          <a:p>
            <a:pPr indent="0" lvl="0" marL="0" marR="0" rtl="0" algn="l">
              <a:lnSpc>
                <a:spcPct val="140000"/>
              </a:lnSpc>
              <a:spcBef>
                <a:spcPts val="0"/>
              </a:spcBef>
              <a:spcAft>
                <a:spcPts val="0"/>
              </a:spcAft>
              <a:buNone/>
            </a:pPr>
            <a:r>
              <a:t/>
            </a:r>
            <a:endParaRPr b="1" i="0" sz="2200" u="none" cap="none" strike="noStrike">
              <a:solidFill>
                <a:srgbClr val="FFFFFF"/>
              </a:solidFill>
              <a:latin typeface="Raleway SemiBold"/>
              <a:ea typeface="Raleway SemiBold"/>
              <a:cs typeface="Raleway SemiBold"/>
              <a:sym typeface="Raleway SemiBold"/>
            </a:endParaRPr>
          </a:p>
        </p:txBody>
      </p:sp>
      <p:sp>
        <p:nvSpPr>
          <p:cNvPr id="116" name="Google Shape;116;p3"/>
          <p:cNvSpPr txBox="1"/>
          <p:nvPr/>
        </p:nvSpPr>
        <p:spPr>
          <a:xfrm>
            <a:off x="1028700" y="2469825"/>
            <a:ext cx="17259300" cy="1628400"/>
          </a:xfrm>
          <a:prstGeom prst="rect">
            <a:avLst/>
          </a:prstGeom>
          <a:noFill/>
          <a:ln>
            <a:noFill/>
          </a:ln>
        </p:spPr>
        <p:txBody>
          <a:bodyPr anchorCtr="0" anchor="t" bIns="0" lIns="0" spcFirstLastPara="1" rIns="0" wrap="square" tIns="0">
            <a:spAutoFit/>
          </a:bodyPr>
          <a:lstStyle/>
          <a:p>
            <a:pPr indent="0" lvl="0" marL="0" marR="0" rtl="0" algn="l">
              <a:lnSpc>
                <a:spcPct val="91999"/>
              </a:lnSpc>
              <a:spcBef>
                <a:spcPts val="0"/>
              </a:spcBef>
              <a:spcAft>
                <a:spcPts val="0"/>
              </a:spcAft>
              <a:buNone/>
            </a:pPr>
            <a:r>
              <a:rPr b="1" i="0" lang="en-US" sz="11499" u="none" cap="none" strike="noStrike">
                <a:solidFill>
                  <a:srgbClr val="0096FA"/>
                </a:solidFill>
                <a:latin typeface="Raleway"/>
                <a:ea typeface="Raleway"/>
                <a:cs typeface="Raleway"/>
                <a:sym typeface="Raleway"/>
              </a:rPr>
              <a:t>Introdução/Justificativa</a:t>
            </a:r>
            <a:endParaRPr/>
          </a:p>
        </p:txBody>
      </p:sp>
      <p:grpSp>
        <p:nvGrpSpPr>
          <p:cNvPr id="117" name="Google Shape;117;p3"/>
          <p:cNvGrpSpPr/>
          <p:nvPr/>
        </p:nvGrpSpPr>
        <p:grpSpPr>
          <a:xfrm>
            <a:off x="16258151" y="3265231"/>
            <a:ext cx="1001149" cy="1001149"/>
            <a:chOff x="0" y="0"/>
            <a:chExt cx="812800" cy="812800"/>
          </a:xfrm>
        </p:grpSpPr>
        <p:sp>
          <p:nvSpPr>
            <p:cNvPr id="118" name="Google Shape;118;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0" name="Google Shape;120;p3"/>
          <p:cNvSpPr/>
          <p:nvPr/>
        </p:nvSpPr>
        <p:spPr>
          <a:xfrm flipH="1" rot="-5400000">
            <a:off x="16564092" y="3571172"/>
            <a:ext cx="389267" cy="389267"/>
          </a:xfrm>
          <a:custGeom>
            <a:rect b="b" l="l" r="r" t="t"/>
            <a:pathLst>
              <a:path extrusionOk="0" h="389267" w="389267">
                <a:moveTo>
                  <a:pt x="389267" y="0"/>
                </a:moveTo>
                <a:lnTo>
                  <a:pt x="0" y="0"/>
                </a:lnTo>
                <a:lnTo>
                  <a:pt x="0" y="389267"/>
                </a:lnTo>
                <a:lnTo>
                  <a:pt x="389267" y="389267"/>
                </a:lnTo>
                <a:lnTo>
                  <a:pt x="389267" y="0"/>
                </a:lnTo>
                <a:close/>
              </a:path>
            </a:pathLst>
          </a:custGeom>
          <a:blipFill rotWithShape="1">
            <a:blip r:embed="rId4">
              <a:alphaModFix/>
            </a:blip>
            <a:stretch>
              <a:fillRect b="0" l="0" r="0" t="0"/>
            </a:stretch>
          </a:blipFill>
          <a:ln>
            <a:noFill/>
          </a:ln>
        </p:spPr>
      </p:sp>
      <p:sp>
        <p:nvSpPr>
          <p:cNvPr id="121" name="Google Shape;121;p3"/>
          <p:cNvSpPr/>
          <p:nvPr/>
        </p:nvSpPr>
        <p:spPr>
          <a:xfrm>
            <a:off x="16739439" y="352667"/>
            <a:ext cx="495311" cy="666750"/>
          </a:xfrm>
          <a:custGeom>
            <a:rect b="b" l="l" r="r" t="t"/>
            <a:pathLst>
              <a:path extrusionOk="0" h="666750" w="495311">
                <a:moveTo>
                  <a:pt x="0" y="0"/>
                </a:moveTo>
                <a:lnTo>
                  <a:pt x="495311" y="0"/>
                </a:lnTo>
                <a:lnTo>
                  <a:pt x="495311" y="666750"/>
                </a:lnTo>
                <a:lnTo>
                  <a:pt x="0" y="666750"/>
                </a:lnTo>
                <a:lnTo>
                  <a:pt x="0" y="0"/>
                </a:lnTo>
                <a:close/>
              </a:path>
            </a:pathLst>
          </a:custGeom>
          <a:blipFill rotWithShape="1">
            <a:blip r:embed="rId5">
              <a:alphaModFix/>
            </a:blip>
            <a:stretch>
              <a:fillRect b="-319" l="0" r="-423039" t="0"/>
            </a:stretch>
          </a:blipFill>
          <a:ln>
            <a:noFill/>
          </a:ln>
        </p:spPr>
      </p:sp>
      <p:cxnSp>
        <p:nvCxnSpPr>
          <p:cNvPr id="122" name="Google Shape;122;p3"/>
          <p:cNvCxnSpPr/>
          <p:nvPr/>
        </p:nvCxnSpPr>
        <p:spPr>
          <a:xfrm>
            <a:off x="1028717" y="1256862"/>
            <a:ext cx="16206017" cy="28270"/>
          </a:xfrm>
          <a:prstGeom prst="straightConnector1">
            <a:avLst/>
          </a:prstGeom>
          <a:noFill/>
          <a:ln cap="flat" cmpd="sng" w="19050">
            <a:solidFill>
              <a:srgbClr val="A6A6A6"/>
            </a:solidFill>
            <a:prstDash val="solid"/>
            <a:round/>
            <a:headEnd len="sm" w="sm" type="none"/>
            <a:tailEnd len="sm" w="sm" type="none"/>
          </a:ln>
        </p:spPr>
      </p:cxnSp>
      <p:sp>
        <p:nvSpPr>
          <p:cNvPr id="123" name="Google Shape;123;p3"/>
          <p:cNvSpPr/>
          <p:nvPr/>
        </p:nvSpPr>
        <p:spPr>
          <a:xfrm>
            <a:off x="1028717" y="389603"/>
            <a:ext cx="2998187" cy="732381"/>
          </a:xfrm>
          <a:custGeom>
            <a:rect b="b" l="l" r="r" t="t"/>
            <a:pathLst>
              <a:path extrusionOk="0" h="732381" w="2998187">
                <a:moveTo>
                  <a:pt x="0" y="0"/>
                </a:moveTo>
                <a:lnTo>
                  <a:pt x="2998186" y="0"/>
                </a:lnTo>
                <a:lnTo>
                  <a:pt x="2998186" y="732381"/>
                </a:lnTo>
                <a:lnTo>
                  <a:pt x="0" y="732381"/>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8F3"/>
        </a:solidFill>
      </p:bgPr>
    </p:bg>
    <p:spTree>
      <p:nvGrpSpPr>
        <p:cNvPr id="127" name="Shape 127"/>
        <p:cNvGrpSpPr/>
        <p:nvPr/>
      </p:nvGrpSpPr>
      <p:grpSpPr>
        <a:xfrm>
          <a:off x="0" y="0"/>
          <a:ext cx="0" cy="0"/>
          <a:chOff x="0" y="0"/>
          <a:chExt cx="0" cy="0"/>
        </a:xfrm>
      </p:grpSpPr>
      <p:sp>
        <p:nvSpPr>
          <p:cNvPr id="128" name="Google Shape;128;p4"/>
          <p:cNvSpPr/>
          <p:nvPr/>
        </p:nvSpPr>
        <p:spPr>
          <a:xfrm>
            <a:off x="-275799" y="-155061"/>
            <a:ext cx="18839598" cy="10592102"/>
          </a:xfrm>
          <a:custGeom>
            <a:rect b="b" l="l" r="r" t="t"/>
            <a:pathLst>
              <a:path extrusionOk="0" h="10592102" w="18839598">
                <a:moveTo>
                  <a:pt x="0" y="0"/>
                </a:moveTo>
                <a:lnTo>
                  <a:pt x="18839598" y="0"/>
                </a:lnTo>
                <a:lnTo>
                  <a:pt x="18839598" y="10592102"/>
                </a:lnTo>
                <a:lnTo>
                  <a:pt x="0" y="10592102"/>
                </a:lnTo>
                <a:lnTo>
                  <a:pt x="0" y="0"/>
                </a:lnTo>
                <a:close/>
              </a:path>
            </a:pathLst>
          </a:custGeom>
          <a:blipFill rotWithShape="1">
            <a:blip r:embed="rId3">
              <a:alphaModFix amt="2000"/>
            </a:blip>
            <a:stretch>
              <a:fillRect b="-3357" l="0" r="0" t="-3358"/>
            </a:stretch>
          </a:blipFill>
          <a:ln>
            <a:noFill/>
          </a:ln>
        </p:spPr>
      </p:sp>
      <p:grpSp>
        <p:nvGrpSpPr>
          <p:cNvPr id="129" name="Google Shape;129;p4"/>
          <p:cNvGrpSpPr/>
          <p:nvPr/>
        </p:nvGrpSpPr>
        <p:grpSpPr>
          <a:xfrm>
            <a:off x="1028700" y="6017678"/>
            <a:ext cx="7975559" cy="3240622"/>
            <a:chOff x="0" y="-47625"/>
            <a:chExt cx="2100559" cy="853497"/>
          </a:xfrm>
        </p:grpSpPr>
        <p:sp>
          <p:nvSpPr>
            <p:cNvPr id="130" name="Google Shape;130;p4"/>
            <p:cNvSpPr/>
            <p:nvPr/>
          </p:nvSpPr>
          <p:spPr>
            <a:xfrm>
              <a:off x="0" y="0"/>
              <a:ext cx="2100559" cy="805872"/>
            </a:xfrm>
            <a:custGeom>
              <a:rect b="b" l="l" r="r" t="t"/>
              <a:pathLst>
                <a:path extrusionOk="0" h="805872" w="2100559">
                  <a:moveTo>
                    <a:pt x="64067" y="0"/>
                  </a:moveTo>
                  <a:lnTo>
                    <a:pt x="2036492" y="0"/>
                  </a:lnTo>
                  <a:cubicBezTo>
                    <a:pt x="2053484" y="0"/>
                    <a:pt x="2069779" y="6750"/>
                    <a:pt x="2081794" y="18765"/>
                  </a:cubicBezTo>
                  <a:cubicBezTo>
                    <a:pt x="2093809" y="30779"/>
                    <a:pt x="2100559" y="47075"/>
                    <a:pt x="2100559" y="64067"/>
                  </a:cubicBezTo>
                  <a:lnTo>
                    <a:pt x="2100559" y="741806"/>
                  </a:lnTo>
                  <a:cubicBezTo>
                    <a:pt x="2100559" y="777189"/>
                    <a:pt x="2071875" y="805872"/>
                    <a:pt x="2036492" y="805872"/>
                  </a:cubicBezTo>
                  <a:lnTo>
                    <a:pt x="64067" y="805872"/>
                  </a:lnTo>
                  <a:cubicBezTo>
                    <a:pt x="47075" y="805872"/>
                    <a:pt x="30779" y="799122"/>
                    <a:pt x="18765" y="787107"/>
                  </a:cubicBezTo>
                  <a:cubicBezTo>
                    <a:pt x="6750" y="775093"/>
                    <a:pt x="0" y="758797"/>
                    <a:pt x="0" y="741806"/>
                  </a:cubicBezTo>
                  <a:lnTo>
                    <a:pt x="0" y="64067"/>
                  </a:lnTo>
                  <a:cubicBezTo>
                    <a:pt x="0" y="28684"/>
                    <a:pt x="28684" y="0"/>
                    <a:pt x="64067"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
            <p:cNvSpPr txBox="1"/>
            <p:nvPr/>
          </p:nvSpPr>
          <p:spPr>
            <a:xfrm>
              <a:off x="0" y="-47625"/>
              <a:ext cx="2100559" cy="853497"/>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2" name="Google Shape;132;p4"/>
          <p:cNvGrpSpPr/>
          <p:nvPr/>
        </p:nvGrpSpPr>
        <p:grpSpPr>
          <a:xfrm>
            <a:off x="9283741" y="6017678"/>
            <a:ext cx="7975559" cy="3240622"/>
            <a:chOff x="0" y="-47625"/>
            <a:chExt cx="2100559" cy="853497"/>
          </a:xfrm>
        </p:grpSpPr>
        <p:sp>
          <p:nvSpPr>
            <p:cNvPr id="133" name="Google Shape;133;p4"/>
            <p:cNvSpPr/>
            <p:nvPr/>
          </p:nvSpPr>
          <p:spPr>
            <a:xfrm>
              <a:off x="0" y="0"/>
              <a:ext cx="2100559" cy="805872"/>
            </a:xfrm>
            <a:custGeom>
              <a:rect b="b" l="l" r="r" t="t"/>
              <a:pathLst>
                <a:path extrusionOk="0" h="805872" w="2100559">
                  <a:moveTo>
                    <a:pt x="64067" y="0"/>
                  </a:moveTo>
                  <a:lnTo>
                    <a:pt x="2036492" y="0"/>
                  </a:lnTo>
                  <a:cubicBezTo>
                    <a:pt x="2053484" y="0"/>
                    <a:pt x="2069779" y="6750"/>
                    <a:pt x="2081794" y="18765"/>
                  </a:cubicBezTo>
                  <a:cubicBezTo>
                    <a:pt x="2093809" y="30779"/>
                    <a:pt x="2100559" y="47075"/>
                    <a:pt x="2100559" y="64067"/>
                  </a:cubicBezTo>
                  <a:lnTo>
                    <a:pt x="2100559" y="741806"/>
                  </a:lnTo>
                  <a:cubicBezTo>
                    <a:pt x="2100559" y="777189"/>
                    <a:pt x="2071875" y="805872"/>
                    <a:pt x="2036492" y="805872"/>
                  </a:cubicBezTo>
                  <a:lnTo>
                    <a:pt x="64067" y="805872"/>
                  </a:lnTo>
                  <a:cubicBezTo>
                    <a:pt x="47075" y="805872"/>
                    <a:pt x="30779" y="799122"/>
                    <a:pt x="18765" y="787107"/>
                  </a:cubicBezTo>
                  <a:cubicBezTo>
                    <a:pt x="6750" y="775093"/>
                    <a:pt x="0" y="758797"/>
                    <a:pt x="0" y="741806"/>
                  </a:cubicBezTo>
                  <a:lnTo>
                    <a:pt x="0" y="64067"/>
                  </a:lnTo>
                  <a:cubicBezTo>
                    <a:pt x="0" y="28684"/>
                    <a:pt x="28684" y="0"/>
                    <a:pt x="64067"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txBox="1"/>
            <p:nvPr/>
          </p:nvSpPr>
          <p:spPr>
            <a:xfrm>
              <a:off x="0" y="-47625"/>
              <a:ext cx="2100559" cy="853497"/>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5" name="Google Shape;135;p4"/>
          <p:cNvSpPr txBox="1"/>
          <p:nvPr/>
        </p:nvSpPr>
        <p:spPr>
          <a:xfrm>
            <a:off x="1595752" y="6722880"/>
            <a:ext cx="6841456" cy="17684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0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a:p>
        </p:txBody>
      </p:sp>
      <p:sp>
        <p:nvSpPr>
          <p:cNvPr id="136" name="Google Shape;136;p4"/>
          <p:cNvSpPr txBox="1"/>
          <p:nvPr/>
        </p:nvSpPr>
        <p:spPr>
          <a:xfrm>
            <a:off x="9850793" y="6722880"/>
            <a:ext cx="6841456" cy="17684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0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a:p>
        </p:txBody>
      </p:sp>
      <p:sp>
        <p:nvSpPr>
          <p:cNvPr id="137" name="Google Shape;137;p4"/>
          <p:cNvSpPr txBox="1"/>
          <p:nvPr/>
        </p:nvSpPr>
        <p:spPr>
          <a:xfrm>
            <a:off x="1028717" y="3659315"/>
            <a:ext cx="7975559" cy="14160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000" u="none" cap="none" strike="noStrike">
                <a:solidFill>
                  <a:srgbClr val="111111"/>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a:t>
            </a:r>
            <a:endParaRPr/>
          </a:p>
        </p:txBody>
      </p:sp>
      <p:sp>
        <p:nvSpPr>
          <p:cNvPr id="138" name="Google Shape;138;p4"/>
          <p:cNvSpPr txBox="1"/>
          <p:nvPr/>
        </p:nvSpPr>
        <p:spPr>
          <a:xfrm>
            <a:off x="1028700" y="2287675"/>
            <a:ext cx="17259300" cy="1132800"/>
          </a:xfrm>
          <a:prstGeom prst="rect">
            <a:avLst/>
          </a:prstGeom>
          <a:noFill/>
          <a:ln>
            <a:noFill/>
          </a:ln>
        </p:spPr>
        <p:txBody>
          <a:bodyPr anchorCtr="0" anchor="t" bIns="0" lIns="0" spcFirstLastPara="1" rIns="0" wrap="square" tIns="0">
            <a:spAutoFit/>
          </a:bodyPr>
          <a:lstStyle/>
          <a:p>
            <a:pPr indent="0" lvl="0" marL="0" marR="0" rtl="0" algn="l">
              <a:lnSpc>
                <a:spcPct val="92000"/>
              </a:lnSpc>
              <a:spcBef>
                <a:spcPts val="0"/>
              </a:spcBef>
              <a:spcAft>
                <a:spcPts val="0"/>
              </a:spcAft>
              <a:buNone/>
            </a:pPr>
            <a:r>
              <a:rPr b="1" i="0" lang="en-US" sz="8000" u="none" cap="none" strike="noStrike">
                <a:solidFill>
                  <a:srgbClr val="0096FA"/>
                </a:solidFill>
                <a:latin typeface="Raleway"/>
                <a:ea typeface="Raleway"/>
                <a:cs typeface="Raleway"/>
                <a:sym typeface="Raleway"/>
              </a:rPr>
              <a:t>Problema (para relato de pesquisa)</a:t>
            </a:r>
            <a:endParaRPr sz="8000"/>
          </a:p>
        </p:txBody>
      </p:sp>
      <p:sp>
        <p:nvSpPr>
          <p:cNvPr id="139" name="Google Shape;139;p4"/>
          <p:cNvSpPr/>
          <p:nvPr/>
        </p:nvSpPr>
        <p:spPr>
          <a:xfrm>
            <a:off x="16739439" y="352667"/>
            <a:ext cx="495311" cy="666750"/>
          </a:xfrm>
          <a:custGeom>
            <a:rect b="b" l="l" r="r" t="t"/>
            <a:pathLst>
              <a:path extrusionOk="0" h="666750" w="495311">
                <a:moveTo>
                  <a:pt x="0" y="0"/>
                </a:moveTo>
                <a:lnTo>
                  <a:pt x="495311" y="0"/>
                </a:lnTo>
                <a:lnTo>
                  <a:pt x="495311" y="666750"/>
                </a:lnTo>
                <a:lnTo>
                  <a:pt x="0" y="666750"/>
                </a:lnTo>
                <a:lnTo>
                  <a:pt x="0" y="0"/>
                </a:lnTo>
                <a:close/>
              </a:path>
            </a:pathLst>
          </a:custGeom>
          <a:blipFill rotWithShape="1">
            <a:blip r:embed="rId4">
              <a:alphaModFix/>
            </a:blip>
            <a:stretch>
              <a:fillRect b="-319" l="0" r="-423039" t="0"/>
            </a:stretch>
          </a:blipFill>
          <a:ln>
            <a:noFill/>
          </a:ln>
        </p:spPr>
      </p:sp>
      <p:cxnSp>
        <p:nvCxnSpPr>
          <p:cNvPr id="140" name="Google Shape;140;p4"/>
          <p:cNvCxnSpPr/>
          <p:nvPr/>
        </p:nvCxnSpPr>
        <p:spPr>
          <a:xfrm>
            <a:off x="1028717" y="1256862"/>
            <a:ext cx="16206017" cy="28270"/>
          </a:xfrm>
          <a:prstGeom prst="straightConnector1">
            <a:avLst/>
          </a:prstGeom>
          <a:noFill/>
          <a:ln cap="flat" cmpd="sng" w="19050">
            <a:solidFill>
              <a:srgbClr val="A6A6A6"/>
            </a:solidFill>
            <a:prstDash val="solid"/>
            <a:round/>
            <a:headEnd len="sm" w="sm" type="none"/>
            <a:tailEnd len="sm" w="sm" type="none"/>
          </a:ln>
        </p:spPr>
      </p:cxnSp>
      <p:sp>
        <p:nvSpPr>
          <p:cNvPr id="141" name="Google Shape;141;p4"/>
          <p:cNvSpPr/>
          <p:nvPr/>
        </p:nvSpPr>
        <p:spPr>
          <a:xfrm>
            <a:off x="1028717" y="389603"/>
            <a:ext cx="2998187" cy="732381"/>
          </a:xfrm>
          <a:custGeom>
            <a:rect b="b" l="l" r="r" t="t"/>
            <a:pathLst>
              <a:path extrusionOk="0" h="732381" w="2998187">
                <a:moveTo>
                  <a:pt x="0" y="0"/>
                </a:moveTo>
                <a:lnTo>
                  <a:pt x="2998186" y="0"/>
                </a:lnTo>
                <a:lnTo>
                  <a:pt x="2998186" y="732381"/>
                </a:lnTo>
                <a:lnTo>
                  <a:pt x="0" y="732381"/>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8F3"/>
        </a:solidFill>
      </p:bgPr>
    </p:bg>
    <p:spTree>
      <p:nvGrpSpPr>
        <p:cNvPr id="145" name="Shape 145"/>
        <p:cNvGrpSpPr/>
        <p:nvPr/>
      </p:nvGrpSpPr>
      <p:grpSpPr>
        <a:xfrm>
          <a:off x="0" y="0"/>
          <a:ext cx="0" cy="0"/>
          <a:chOff x="0" y="0"/>
          <a:chExt cx="0" cy="0"/>
        </a:xfrm>
      </p:grpSpPr>
      <p:sp>
        <p:nvSpPr>
          <p:cNvPr id="146" name="Google Shape;146;p5"/>
          <p:cNvSpPr/>
          <p:nvPr/>
        </p:nvSpPr>
        <p:spPr>
          <a:xfrm>
            <a:off x="-275799" y="-155061"/>
            <a:ext cx="18839598" cy="10592102"/>
          </a:xfrm>
          <a:custGeom>
            <a:rect b="b" l="l" r="r" t="t"/>
            <a:pathLst>
              <a:path extrusionOk="0" h="10592102" w="18839598">
                <a:moveTo>
                  <a:pt x="0" y="0"/>
                </a:moveTo>
                <a:lnTo>
                  <a:pt x="18839598" y="0"/>
                </a:lnTo>
                <a:lnTo>
                  <a:pt x="18839598" y="10592102"/>
                </a:lnTo>
                <a:lnTo>
                  <a:pt x="0" y="10592102"/>
                </a:lnTo>
                <a:lnTo>
                  <a:pt x="0" y="0"/>
                </a:lnTo>
                <a:close/>
              </a:path>
            </a:pathLst>
          </a:custGeom>
          <a:blipFill rotWithShape="1">
            <a:blip r:embed="rId3">
              <a:alphaModFix amt="2000"/>
            </a:blip>
            <a:stretch>
              <a:fillRect b="-3357" l="0" r="0" t="-3358"/>
            </a:stretch>
          </a:blipFill>
          <a:ln>
            <a:noFill/>
          </a:ln>
        </p:spPr>
      </p:sp>
      <p:sp>
        <p:nvSpPr>
          <p:cNvPr id="147" name="Google Shape;147;p5"/>
          <p:cNvSpPr txBox="1"/>
          <p:nvPr/>
        </p:nvSpPr>
        <p:spPr>
          <a:xfrm>
            <a:off x="1028700" y="1705246"/>
            <a:ext cx="8739900" cy="1416000"/>
          </a:xfrm>
          <a:prstGeom prst="rect">
            <a:avLst/>
          </a:prstGeom>
          <a:noFill/>
          <a:ln>
            <a:noFill/>
          </a:ln>
        </p:spPr>
        <p:txBody>
          <a:bodyPr anchorCtr="0" anchor="t" bIns="0" lIns="0" spcFirstLastPara="1" rIns="0" wrap="square" tIns="0">
            <a:spAutoFit/>
          </a:bodyPr>
          <a:lstStyle/>
          <a:p>
            <a:pPr indent="0" lvl="0" marL="0" marR="0" rtl="0" algn="l">
              <a:lnSpc>
                <a:spcPct val="92000"/>
              </a:lnSpc>
              <a:spcBef>
                <a:spcPts val="0"/>
              </a:spcBef>
              <a:spcAft>
                <a:spcPts val="0"/>
              </a:spcAft>
              <a:buNone/>
            </a:pPr>
            <a:r>
              <a:rPr b="1" i="0" lang="en-US" sz="10000" u="none" cap="none" strike="noStrike">
                <a:solidFill>
                  <a:srgbClr val="0096FA"/>
                </a:solidFill>
                <a:latin typeface="Raleway"/>
                <a:ea typeface="Raleway"/>
                <a:cs typeface="Raleway"/>
                <a:sym typeface="Raleway"/>
              </a:rPr>
              <a:t>Objetivos</a:t>
            </a:r>
            <a:endParaRPr sz="10000"/>
          </a:p>
        </p:txBody>
      </p:sp>
      <p:grpSp>
        <p:nvGrpSpPr>
          <p:cNvPr id="148" name="Google Shape;148;p5"/>
          <p:cNvGrpSpPr/>
          <p:nvPr/>
        </p:nvGrpSpPr>
        <p:grpSpPr>
          <a:xfrm>
            <a:off x="10260416" y="6887156"/>
            <a:ext cx="6998884" cy="2371144"/>
            <a:chOff x="0" y="-47625"/>
            <a:chExt cx="2100559" cy="711646"/>
          </a:xfrm>
        </p:grpSpPr>
        <p:sp>
          <p:nvSpPr>
            <p:cNvPr id="149" name="Google Shape;149;p5"/>
            <p:cNvSpPr/>
            <p:nvPr/>
          </p:nvSpPr>
          <p:spPr>
            <a:xfrm>
              <a:off x="0" y="0"/>
              <a:ext cx="2100559" cy="664021"/>
            </a:xfrm>
            <a:custGeom>
              <a:rect b="b" l="l" r="r" t="t"/>
              <a:pathLst>
                <a:path extrusionOk="0" h="664021" w="2100559">
                  <a:moveTo>
                    <a:pt x="48671" y="0"/>
                  </a:moveTo>
                  <a:lnTo>
                    <a:pt x="2051888" y="0"/>
                  </a:lnTo>
                  <a:cubicBezTo>
                    <a:pt x="2064796" y="0"/>
                    <a:pt x="2077176" y="5128"/>
                    <a:pt x="2086303" y="14255"/>
                  </a:cubicBezTo>
                  <a:cubicBezTo>
                    <a:pt x="2095431" y="23383"/>
                    <a:pt x="2100559" y="35763"/>
                    <a:pt x="2100559" y="48671"/>
                  </a:cubicBezTo>
                  <a:lnTo>
                    <a:pt x="2100559" y="615350"/>
                  </a:lnTo>
                  <a:cubicBezTo>
                    <a:pt x="2100559" y="642230"/>
                    <a:pt x="2078768" y="664021"/>
                    <a:pt x="2051888" y="664021"/>
                  </a:cubicBezTo>
                  <a:lnTo>
                    <a:pt x="48671" y="664021"/>
                  </a:lnTo>
                  <a:cubicBezTo>
                    <a:pt x="35763" y="664021"/>
                    <a:pt x="23383" y="658893"/>
                    <a:pt x="14255" y="649766"/>
                  </a:cubicBezTo>
                  <a:cubicBezTo>
                    <a:pt x="5128" y="640638"/>
                    <a:pt x="0" y="628258"/>
                    <a:pt x="0" y="615350"/>
                  </a:cubicBezTo>
                  <a:lnTo>
                    <a:pt x="0" y="48671"/>
                  </a:lnTo>
                  <a:cubicBezTo>
                    <a:pt x="0" y="35763"/>
                    <a:pt x="5128" y="23383"/>
                    <a:pt x="14255" y="14255"/>
                  </a:cubicBezTo>
                  <a:cubicBezTo>
                    <a:pt x="23383" y="5128"/>
                    <a:pt x="35763" y="0"/>
                    <a:pt x="48671"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
            <p:cNvSpPr txBox="1"/>
            <p:nvPr/>
          </p:nvSpPr>
          <p:spPr>
            <a:xfrm>
              <a:off x="0" y="-47625"/>
              <a:ext cx="2100559" cy="711646"/>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1" name="Google Shape;151;p5"/>
          <p:cNvGrpSpPr/>
          <p:nvPr/>
        </p:nvGrpSpPr>
        <p:grpSpPr>
          <a:xfrm>
            <a:off x="10260416" y="4071307"/>
            <a:ext cx="6998884" cy="2371144"/>
            <a:chOff x="0" y="-47625"/>
            <a:chExt cx="2100559" cy="711646"/>
          </a:xfrm>
        </p:grpSpPr>
        <p:sp>
          <p:nvSpPr>
            <p:cNvPr id="152" name="Google Shape;152;p5"/>
            <p:cNvSpPr/>
            <p:nvPr/>
          </p:nvSpPr>
          <p:spPr>
            <a:xfrm>
              <a:off x="0" y="0"/>
              <a:ext cx="2100559" cy="664021"/>
            </a:xfrm>
            <a:custGeom>
              <a:rect b="b" l="l" r="r" t="t"/>
              <a:pathLst>
                <a:path extrusionOk="0" h="664021" w="2100559">
                  <a:moveTo>
                    <a:pt x="48671" y="0"/>
                  </a:moveTo>
                  <a:lnTo>
                    <a:pt x="2051888" y="0"/>
                  </a:lnTo>
                  <a:cubicBezTo>
                    <a:pt x="2064796" y="0"/>
                    <a:pt x="2077176" y="5128"/>
                    <a:pt x="2086303" y="14255"/>
                  </a:cubicBezTo>
                  <a:cubicBezTo>
                    <a:pt x="2095431" y="23383"/>
                    <a:pt x="2100559" y="35763"/>
                    <a:pt x="2100559" y="48671"/>
                  </a:cubicBezTo>
                  <a:lnTo>
                    <a:pt x="2100559" y="615350"/>
                  </a:lnTo>
                  <a:cubicBezTo>
                    <a:pt x="2100559" y="642230"/>
                    <a:pt x="2078768" y="664021"/>
                    <a:pt x="2051888" y="664021"/>
                  </a:cubicBezTo>
                  <a:lnTo>
                    <a:pt x="48671" y="664021"/>
                  </a:lnTo>
                  <a:cubicBezTo>
                    <a:pt x="35763" y="664021"/>
                    <a:pt x="23383" y="658893"/>
                    <a:pt x="14255" y="649766"/>
                  </a:cubicBezTo>
                  <a:cubicBezTo>
                    <a:pt x="5128" y="640638"/>
                    <a:pt x="0" y="628258"/>
                    <a:pt x="0" y="615350"/>
                  </a:cubicBezTo>
                  <a:lnTo>
                    <a:pt x="0" y="48671"/>
                  </a:lnTo>
                  <a:cubicBezTo>
                    <a:pt x="0" y="35763"/>
                    <a:pt x="5128" y="23383"/>
                    <a:pt x="14255" y="14255"/>
                  </a:cubicBezTo>
                  <a:cubicBezTo>
                    <a:pt x="23383" y="5128"/>
                    <a:pt x="35763" y="0"/>
                    <a:pt x="48671"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
            <p:cNvSpPr txBox="1"/>
            <p:nvPr/>
          </p:nvSpPr>
          <p:spPr>
            <a:xfrm>
              <a:off x="0" y="-47625"/>
              <a:ext cx="2100559" cy="711646"/>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4" name="Google Shape;154;p5"/>
          <p:cNvGrpSpPr/>
          <p:nvPr/>
        </p:nvGrpSpPr>
        <p:grpSpPr>
          <a:xfrm>
            <a:off x="10239805" y="1256082"/>
            <a:ext cx="6998884" cy="2371144"/>
            <a:chOff x="0" y="-47625"/>
            <a:chExt cx="2100559" cy="711646"/>
          </a:xfrm>
        </p:grpSpPr>
        <p:sp>
          <p:nvSpPr>
            <p:cNvPr id="155" name="Google Shape;155;p5"/>
            <p:cNvSpPr/>
            <p:nvPr/>
          </p:nvSpPr>
          <p:spPr>
            <a:xfrm>
              <a:off x="0" y="0"/>
              <a:ext cx="2100559" cy="664021"/>
            </a:xfrm>
            <a:custGeom>
              <a:rect b="b" l="l" r="r" t="t"/>
              <a:pathLst>
                <a:path extrusionOk="0" h="664021" w="2100559">
                  <a:moveTo>
                    <a:pt x="48671" y="0"/>
                  </a:moveTo>
                  <a:lnTo>
                    <a:pt x="2051888" y="0"/>
                  </a:lnTo>
                  <a:cubicBezTo>
                    <a:pt x="2064796" y="0"/>
                    <a:pt x="2077176" y="5128"/>
                    <a:pt x="2086303" y="14255"/>
                  </a:cubicBezTo>
                  <a:cubicBezTo>
                    <a:pt x="2095431" y="23383"/>
                    <a:pt x="2100559" y="35763"/>
                    <a:pt x="2100559" y="48671"/>
                  </a:cubicBezTo>
                  <a:lnTo>
                    <a:pt x="2100559" y="615350"/>
                  </a:lnTo>
                  <a:cubicBezTo>
                    <a:pt x="2100559" y="642230"/>
                    <a:pt x="2078768" y="664021"/>
                    <a:pt x="2051888" y="664021"/>
                  </a:cubicBezTo>
                  <a:lnTo>
                    <a:pt x="48671" y="664021"/>
                  </a:lnTo>
                  <a:cubicBezTo>
                    <a:pt x="35763" y="664021"/>
                    <a:pt x="23383" y="658893"/>
                    <a:pt x="14255" y="649766"/>
                  </a:cubicBezTo>
                  <a:cubicBezTo>
                    <a:pt x="5128" y="640638"/>
                    <a:pt x="0" y="628258"/>
                    <a:pt x="0" y="615350"/>
                  </a:cubicBezTo>
                  <a:lnTo>
                    <a:pt x="0" y="48671"/>
                  </a:lnTo>
                  <a:cubicBezTo>
                    <a:pt x="0" y="35763"/>
                    <a:pt x="5128" y="23383"/>
                    <a:pt x="14255" y="14255"/>
                  </a:cubicBezTo>
                  <a:cubicBezTo>
                    <a:pt x="23383" y="5128"/>
                    <a:pt x="35763" y="0"/>
                    <a:pt x="48671"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txBox="1"/>
            <p:nvPr/>
          </p:nvSpPr>
          <p:spPr>
            <a:xfrm>
              <a:off x="0" y="-47625"/>
              <a:ext cx="2100559" cy="711646"/>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7" name="Google Shape;157;p5"/>
          <p:cNvSpPr txBox="1"/>
          <p:nvPr/>
        </p:nvSpPr>
        <p:spPr>
          <a:xfrm>
            <a:off x="1028700" y="3233992"/>
            <a:ext cx="8315494" cy="1944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200" u="none" cap="none" strike="noStrike">
                <a:solidFill>
                  <a:srgbClr val="111111"/>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a:p>
        </p:txBody>
      </p:sp>
      <p:sp>
        <p:nvSpPr>
          <p:cNvPr id="158" name="Google Shape;158;p5"/>
          <p:cNvSpPr txBox="1"/>
          <p:nvPr/>
        </p:nvSpPr>
        <p:spPr>
          <a:xfrm>
            <a:off x="10758027" y="7508526"/>
            <a:ext cx="6003661" cy="12592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a:t>
            </a:r>
            <a:endParaRPr/>
          </a:p>
        </p:txBody>
      </p:sp>
      <p:sp>
        <p:nvSpPr>
          <p:cNvPr id="159" name="Google Shape;159;p5"/>
          <p:cNvSpPr txBox="1"/>
          <p:nvPr/>
        </p:nvSpPr>
        <p:spPr>
          <a:xfrm>
            <a:off x="10758027" y="4692677"/>
            <a:ext cx="6003661" cy="12592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a:t>
            </a:r>
            <a:endParaRPr/>
          </a:p>
        </p:txBody>
      </p:sp>
      <p:sp>
        <p:nvSpPr>
          <p:cNvPr id="160" name="Google Shape;160;p5"/>
          <p:cNvSpPr txBox="1"/>
          <p:nvPr/>
        </p:nvSpPr>
        <p:spPr>
          <a:xfrm>
            <a:off x="10737416" y="1877452"/>
            <a:ext cx="6003661" cy="12592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a:t>
            </a:r>
            <a:endParaRPr/>
          </a:p>
        </p:txBody>
      </p:sp>
      <p:grpSp>
        <p:nvGrpSpPr>
          <p:cNvPr id="161" name="Google Shape;161;p5"/>
          <p:cNvGrpSpPr/>
          <p:nvPr/>
        </p:nvGrpSpPr>
        <p:grpSpPr>
          <a:xfrm>
            <a:off x="10758027" y="712429"/>
            <a:ext cx="2507130" cy="993573"/>
            <a:chOff x="0" y="-57150"/>
            <a:chExt cx="660314" cy="261682"/>
          </a:xfrm>
        </p:grpSpPr>
        <p:sp>
          <p:nvSpPr>
            <p:cNvPr id="162" name="Google Shape;162;p5"/>
            <p:cNvSpPr/>
            <p:nvPr/>
          </p:nvSpPr>
          <p:spPr>
            <a:xfrm>
              <a:off x="0" y="0"/>
              <a:ext cx="660314" cy="204532"/>
            </a:xfrm>
            <a:custGeom>
              <a:rect b="b" l="l" r="r" t="t"/>
              <a:pathLst>
                <a:path extrusionOk="0" h="204532" w="660314">
                  <a:moveTo>
                    <a:pt x="102266" y="0"/>
                  </a:moveTo>
                  <a:lnTo>
                    <a:pt x="558048" y="0"/>
                  </a:lnTo>
                  <a:cubicBezTo>
                    <a:pt x="614528" y="0"/>
                    <a:pt x="660314" y="45786"/>
                    <a:pt x="660314" y="102266"/>
                  </a:cubicBezTo>
                  <a:lnTo>
                    <a:pt x="660314" y="102266"/>
                  </a:lnTo>
                  <a:cubicBezTo>
                    <a:pt x="660314" y="129389"/>
                    <a:pt x="649540" y="155400"/>
                    <a:pt x="630361" y="174579"/>
                  </a:cubicBezTo>
                  <a:cubicBezTo>
                    <a:pt x="611183" y="193757"/>
                    <a:pt x="585171" y="204532"/>
                    <a:pt x="558048" y="204532"/>
                  </a:cubicBezTo>
                  <a:lnTo>
                    <a:pt x="102266" y="204532"/>
                  </a:lnTo>
                  <a:cubicBezTo>
                    <a:pt x="45786" y="204532"/>
                    <a:pt x="0" y="158746"/>
                    <a:pt x="0" y="102266"/>
                  </a:cubicBezTo>
                  <a:lnTo>
                    <a:pt x="0" y="102266"/>
                  </a:lnTo>
                  <a:cubicBezTo>
                    <a:pt x="0" y="45786"/>
                    <a:pt x="45786" y="0"/>
                    <a:pt x="102266"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
            <p:cNvSpPr txBox="1"/>
            <p:nvPr/>
          </p:nvSpPr>
          <p:spPr>
            <a:xfrm>
              <a:off x="0" y="-57150"/>
              <a:ext cx="660314" cy="261682"/>
            </a:xfrm>
            <a:prstGeom prst="rect">
              <a:avLst/>
            </a:prstGeom>
            <a:noFill/>
            <a:ln>
              <a:noFill/>
            </a:ln>
          </p:spPr>
          <p:txBody>
            <a:bodyPr anchorCtr="0" anchor="ctr" bIns="0" lIns="0" spcFirstLastPara="1" rIns="0" wrap="square" tIns="0">
              <a:noAutofit/>
            </a:bodyPr>
            <a:lstStyle/>
            <a:p>
              <a:pPr indent="0" lvl="0" marL="0" marR="0" rtl="0" algn="ctr">
                <a:lnSpc>
                  <a:spcPct val="140015"/>
                </a:lnSpc>
                <a:spcBef>
                  <a:spcPts val="0"/>
                </a:spcBef>
                <a:spcAft>
                  <a:spcPts val="0"/>
                </a:spcAft>
                <a:buNone/>
              </a:pPr>
              <a:r>
                <a:rPr b="1" i="0" lang="en-US" sz="2599" u="none" cap="none" strike="noStrike">
                  <a:solidFill>
                    <a:srgbClr val="FFFFFF"/>
                  </a:solidFill>
                  <a:latin typeface="Raleway"/>
                  <a:ea typeface="Raleway"/>
                  <a:cs typeface="Raleway"/>
                  <a:sym typeface="Raleway"/>
                </a:rPr>
                <a:t>Objetivo 1</a:t>
              </a:r>
              <a:endParaRPr/>
            </a:p>
          </p:txBody>
        </p:sp>
      </p:grpSp>
      <p:grpSp>
        <p:nvGrpSpPr>
          <p:cNvPr id="164" name="Google Shape;164;p5"/>
          <p:cNvGrpSpPr/>
          <p:nvPr/>
        </p:nvGrpSpPr>
        <p:grpSpPr>
          <a:xfrm>
            <a:off x="10758027" y="3527654"/>
            <a:ext cx="2507130" cy="993573"/>
            <a:chOff x="0" y="-57150"/>
            <a:chExt cx="660314" cy="261682"/>
          </a:xfrm>
        </p:grpSpPr>
        <p:sp>
          <p:nvSpPr>
            <p:cNvPr id="165" name="Google Shape;165;p5"/>
            <p:cNvSpPr/>
            <p:nvPr/>
          </p:nvSpPr>
          <p:spPr>
            <a:xfrm>
              <a:off x="0" y="0"/>
              <a:ext cx="660314" cy="204532"/>
            </a:xfrm>
            <a:custGeom>
              <a:rect b="b" l="l" r="r" t="t"/>
              <a:pathLst>
                <a:path extrusionOk="0" h="204532" w="660314">
                  <a:moveTo>
                    <a:pt x="102266" y="0"/>
                  </a:moveTo>
                  <a:lnTo>
                    <a:pt x="558048" y="0"/>
                  </a:lnTo>
                  <a:cubicBezTo>
                    <a:pt x="614528" y="0"/>
                    <a:pt x="660314" y="45786"/>
                    <a:pt x="660314" y="102266"/>
                  </a:cubicBezTo>
                  <a:lnTo>
                    <a:pt x="660314" y="102266"/>
                  </a:lnTo>
                  <a:cubicBezTo>
                    <a:pt x="660314" y="129389"/>
                    <a:pt x="649540" y="155400"/>
                    <a:pt x="630361" y="174579"/>
                  </a:cubicBezTo>
                  <a:cubicBezTo>
                    <a:pt x="611183" y="193757"/>
                    <a:pt x="585171" y="204532"/>
                    <a:pt x="558048" y="204532"/>
                  </a:cubicBezTo>
                  <a:lnTo>
                    <a:pt x="102266" y="204532"/>
                  </a:lnTo>
                  <a:cubicBezTo>
                    <a:pt x="45786" y="204532"/>
                    <a:pt x="0" y="158746"/>
                    <a:pt x="0" y="102266"/>
                  </a:cubicBezTo>
                  <a:lnTo>
                    <a:pt x="0" y="102266"/>
                  </a:lnTo>
                  <a:cubicBezTo>
                    <a:pt x="0" y="45786"/>
                    <a:pt x="45786" y="0"/>
                    <a:pt x="102266"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txBox="1"/>
            <p:nvPr/>
          </p:nvSpPr>
          <p:spPr>
            <a:xfrm>
              <a:off x="0" y="-57150"/>
              <a:ext cx="660314" cy="261682"/>
            </a:xfrm>
            <a:prstGeom prst="rect">
              <a:avLst/>
            </a:prstGeom>
            <a:noFill/>
            <a:ln>
              <a:noFill/>
            </a:ln>
          </p:spPr>
          <p:txBody>
            <a:bodyPr anchorCtr="0" anchor="ctr" bIns="0" lIns="0" spcFirstLastPara="1" rIns="0" wrap="square" tIns="0">
              <a:noAutofit/>
            </a:bodyPr>
            <a:lstStyle/>
            <a:p>
              <a:pPr indent="0" lvl="0" marL="0" marR="0" rtl="0" algn="ctr">
                <a:lnSpc>
                  <a:spcPct val="140015"/>
                </a:lnSpc>
                <a:spcBef>
                  <a:spcPts val="0"/>
                </a:spcBef>
                <a:spcAft>
                  <a:spcPts val="0"/>
                </a:spcAft>
                <a:buNone/>
              </a:pPr>
              <a:r>
                <a:rPr b="1" i="0" lang="en-US" sz="2599" u="none" cap="none" strike="noStrike">
                  <a:solidFill>
                    <a:srgbClr val="FFFFFF"/>
                  </a:solidFill>
                  <a:latin typeface="Raleway"/>
                  <a:ea typeface="Raleway"/>
                  <a:cs typeface="Raleway"/>
                  <a:sym typeface="Raleway"/>
                </a:rPr>
                <a:t>Objetivo 2</a:t>
              </a:r>
              <a:endParaRPr/>
            </a:p>
          </p:txBody>
        </p:sp>
      </p:grpSp>
      <p:grpSp>
        <p:nvGrpSpPr>
          <p:cNvPr id="167" name="Google Shape;167;p5"/>
          <p:cNvGrpSpPr/>
          <p:nvPr/>
        </p:nvGrpSpPr>
        <p:grpSpPr>
          <a:xfrm>
            <a:off x="10758027" y="6339760"/>
            <a:ext cx="2507130" cy="993573"/>
            <a:chOff x="0" y="-57150"/>
            <a:chExt cx="660314" cy="261682"/>
          </a:xfrm>
        </p:grpSpPr>
        <p:sp>
          <p:nvSpPr>
            <p:cNvPr id="168" name="Google Shape;168;p5"/>
            <p:cNvSpPr/>
            <p:nvPr/>
          </p:nvSpPr>
          <p:spPr>
            <a:xfrm>
              <a:off x="0" y="0"/>
              <a:ext cx="660314" cy="204532"/>
            </a:xfrm>
            <a:custGeom>
              <a:rect b="b" l="l" r="r" t="t"/>
              <a:pathLst>
                <a:path extrusionOk="0" h="204532" w="660314">
                  <a:moveTo>
                    <a:pt x="102266" y="0"/>
                  </a:moveTo>
                  <a:lnTo>
                    <a:pt x="558048" y="0"/>
                  </a:lnTo>
                  <a:cubicBezTo>
                    <a:pt x="614528" y="0"/>
                    <a:pt x="660314" y="45786"/>
                    <a:pt x="660314" y="102266"/>
                  </a:cubicBezTo>
                  <a:lnTo>
                    <a:pt x="660314" y="102266"/>
                  </a:lnTo>
                  <a:cubicBezTo>
                    <a:pt x="660314" y="129389"/>
                    <a:pt x="649540" y="155400"/>
                    <a:pt x="630361" y="174579"/>
                  </a:cubicBezTo>
                  <a:cubicBezTo>
                    <a:pt x="611183" y="193757"/>
                    <a:pt x="585171" y="204532"/>
                    <a:pt x="558048" y="204532"/>
                  </a:cubicBezTo>
                  <a:lnTo>
                    <a:pt x="102266" y="204532"/>
                  </a:lnTo>
                  <a:cubicBezTo>
                    <a:pt x="45786" y="204532"/>
                    <a:pt x="0" y="158746"/>
                    <a:pt x="0" y="102266"/>
                  </a:cubicBezTo>
                  <a:lnTo>
                    <a:pt x="0" y="102266"/>
                  </a:lnTo>
                  <a:cubicBezTo>
                    <a:pt x="0" y="45786"/>
                    <a:pt x="45786" y="0"/>
                    <a:pt x="102266" y="0"/>
                  </a:cubicBezTo>
                  <a:close/>
                </a:path>
              </a:pathLst>
            </a:custGeom>
            <a:solidFill>
              <a:srgbClr val="009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
            <p:cNvSpPr txBox="1"/>
            <p:nvPr/>
          </p:nvSpPr>
          <p:spPr>
            <a:xfrm>
              <a:off x="0" y="-57150"/>
              <a:ext cx="660314" cy="261682"/>
            </a:xfrm>
            <a:prstGeom prst="rect">
              <a:avLst/>
            </a:prstGeom>
            <a:noFill/>
            <a:ln>
              <a:noFill/>
            </a:ln>
          </p:spPr>
          <p:txBody>
            <a:bodyPr anchorCtr="0" anchor="ctr" bIns="0" lIns="0" spcFirstLastPara="1" rIns="0" wrap="square" tIns="0">
              <a:noAutofit/>
            </a:bodyPr>
            <a:lstStyle/>
            <a:p>
              <a:pPr indent="0" lvl="0" marL="0" marR="0" rtl="0" algn="ctr">
                <a:lnSpc>
                  <a:spcPct val="140015"/>
                </a:lnSpc>
                <a:spcBef>
                  <a:spcPts val="0"/>
                </a:spcBef>
                <a:spcAft>
                  <a:spcPts val="0"/>
                </a:spcAft>
                <a:buNone/>
              </a:pPr>
              <a:r>
                <a:rPr b="1" i="0" lang="en-US" sz="2599" u="none" cap="none" strike="noStrike">
                  <a:solidFill>
                    <a:srgbClr val="FFFFFF"/>
                  </a:solidFill>
                  <a:latin typeface="Raleway"/>
                  <a:ea typeface="Raleway"/>
                  <a:cs typeface="Raleway"/>
                  <a:sym typeface="Raleway"/>
                </a:rPr>
                <a:t>Objetivo 3</a:t>
              </a:r>
              <a:endParaRPr/>
            </a:p>
          </p:txBody>
        </p:sp>
      </p:grpSp>
      <p:sp>
        <p:nvSpPr>
          <p:cNvPr id="170" name="Google Shape;170;p5"/>
          <p:cNvSpPr/>
          <p:nvPr/>
        </p:nvSpPr>
        <p:spPr>
          <a:xfrm>
            <a:off x="16739439" y="352667"/>
            <a:ext cx="495311" cy="666750"/>
          </a:xfrm>
          <a:custGeom>
            <a:rect b="b" l="l" r="r" t="t"/>
            <a:pathLst>
              <a:path extrusionOk="0" h="666750" w="495311">
                <a:moveTo>
                  <a:pt x="0" y="0"/>
                </a:moveTo>
                <a:lnTo>
                  <a:pt x="495311" y="0"/>
                </a:lnTo>
                <a:lnTo>
                  <a:pt x="495311" y="666750"/>
                </a:lnTo>
                <a:lnTo>
                  <a:pt x="0" y="666750"/>
                </a:lnTo>
                <a:lnTo>
                  <a:pt x="0" y="0"/>
                </a:lnTo>
                <a:close/>
              </a:path>
            </a:pathLst>
          </a:custGeom>
          <a:blipFill rotWithShape="1">
            <a:blip r:embed="rId4">
              <a:alphaModFix/>
            </a:blip>
            <a:stretch>
              <a:fillRect b="-319" l="0" r="-423039" t="0"/>
            </a:stretch>
          </a:blipFill>
          <a:ln>
            <a:noFill/>
          </a:ln>
        </p:spPr>
      </p:sp>
      <p:sp>
        <p:nvSpPr>
          <p:cNvPr id="171" name="Google Shape;171;p5"/>
          <p:cNvSpPr/>
          <p:nvPr/>
        </p:nvSpPr>
        <p:spPr>
          <a:xfrm>
            <a:off x="1028717" y="389603"/>
            <a:ext cx="2998187" cy="732381"/>
          </a:xfrm>
          <a:custGeom>
            <a:rect b="b" l="l" r="r" t="t"/>
            <a:pathLst>
              <a:path extrusionOk="0" h="732381" w="2998187">
                <a:moveTo>
                  <a:pt x="0" y="0"/>
                </a:moveTo>
                <a:lnTo>
                  <a:pt x="2998186" y="0"/>
                </a:lnTo>
                <a:lnTo>
                  <a:pt x="2998186" y="732381"/>
                </a:lnTo>
                <a:lnTo>
                  <a:pt x="0" y="732381"/>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8F3"/>
        </a:solidFill>
      </p:bgPr>
    </p:bg>
    <p:spTree>
      <p:nvGrpSpPr>
        <p:cNvPr id="175" name="Shape 175"/>
        <p:cNvGrpSpPr/>
        <p:nvPr/>
      </p:nvGrpSpPr>
      <p:grpSpPr>
        <a:xfrm>
          <a:off x="0" y="0"/>
          <a:ext cx="0" cy="0"/>
          <a:chOff x="0" y="0"/>
          <a:chExt cx="0" cy="0"/>
        </a:xfrm>
      </p:grpSpPr>
      <p:sp>
        <p:nvSpPr>
          <p:cNvPr id="176" name="Google Shape;176;p6"/>
          <p:cNvSpPr/>
          <p:nvPr/>
        </p:nvSpPr>
        <p:spPr>
          <a:xfrm>
            <a:off x="-275799" y="-155061"/>
            <a:ext cx="18839598" cy="10592102"/>
          </a:xfrm>
          <a:custGeom>
            <a:rect b="b" l="l" r="r" t="t"/>
            <a:pathLst>
              <a:path extrusionOk="0" h="10592102" w="18839598">
                <a:moveTo>
                  <a:pt x="0" y="0"/>
                </a:moveTo>
                <a:lnTo>
                  <a:pt x="18839598" y="0"/>
                </a:lnTo>
                <a:lnTo>
                  <a:pt x="18839598" y="10592102"/>
                </a:lnTo>
                <a:lnTo>
                  <a:pt x="0" y="10592102"/>
                </a:lnTo>
                <a:lnTo>
                  <a:pt x="0" y="0"/>
                </a:lnTo>
                <a:close/>
              </a:path>
            </a:pathLst>
          </a:custGeom>
          <a:blipFill rotWithShape="1">
            <a:blip r:embed="rId3">
              <a:alphaModFix amt="2000"/>
            </a:blip>
            <a:stretch>
              <a:fillRect b="-3357" l="0" r="0" t="-3358"/>
            </a:stretch>
          </a:blipFill>
          <a:ln>
            <a:noFill/>
          </a:ln>
        </p:spPr>
      </p:sp>
      <p:sp>
        <p:nvSpPr>
          <p:cNvPr id="177" name="Google Shape;177;p6"/>
          <p:cNvSpPr txBox="1"/>
          <p:nvPr/>
        </p:nvSpPr>
        <p:spPr>
          <a:xfrm>
            <a:off x="1028700" y="1874823"/>
            <a:ext cx="9047400" cy="3030600"/>
          </a:xfrm>
          <a:prstGeom prst="rect">
            <a:avLst/>
          </a:prstGeom>
          <a:noFill/>
          <a:ln>
            <a:noFill/>
          </a:ln>
        </p:spPr>
        <p:txBody>
          <a:bodyPr anchorCtr="0" anchor="t" bIns="0" lIns="0" spcFirstLastPara="1" rIns="0" wrap="square" tIns="0">
            <a:spAutoFit/>
          </a:bodyPr>
          <a:lstStyle/>
          <a:p>
            <a:pPr indent="0" lvl="0" marL="0" rtl="0" algn="l">
              <a:lnSpc>
                <a:spcPct val="92001"/>
              </a:lnSpc>
              <a:spcBef>
                <a:spcPts val="0"/>
              </a:spcBef>
              <a:spcAft>
                <a:spcPts val="0"/>
              </a:spcAft>
              <a:buNone/>
            </a:pPr>
            <a:r>
              <a:t/>
            </a:r>
            <a:endParaRPr/>
          </a:p>
          <a:p>
            <a:pPr indent="0" lvl="0" marL="0" marR="0" rtl="0" algn="l">
              <a:lnSpc>
                <a:spcPct val="92001"/>
              </a:lnSpc>
              <a:spcBef>
                <a:spcPts val="0"/>
              </a:spcBef>
              <a:spcAft>
                <a:spcPts val="0"/>
              </a:spcAft>
              <a:buNone/>
            </a:pPr>
            <a:r>
              <a:rPr b="1" i="0" lang="en-US" sz="10000" u="none" cap="none" strike="noStrike">
                <a:solidFill>
                  <a:srgbClr val="0096FA"/>
                </a:solidFill>
                <a:latin typeface="Raleway"/>
                <a:ea typeface="Raleway"/>
                <a:cs typeface="Raleway"/>
                <a:sym typeface="Raleway"/>
              </a:rPr>
              <a:t>Referencial Teórico</a:t>
            </a:r>
            <a:endParaRPr sz="10000"/>
          </a:p>
        </p:txBody>
      </p:sp>
      <p:grpSp>
        <p:nvGrpSpPr>
          <p:cNvPr id="178" name="Google Shape;178;p6"/>
          <p:cNvGrpSpPr/>
          <p:nvPr/>
        </p:nvGrpSpPr>
        <p:grpSpPr>
          <a:xfrm>
            <a:off x="1028717" y="6821981"/>
            <a:ext cx="8638758" cy="2436319"/>
            <a:chOff x="0" y="-47625"/>
            <a:chExt cx="2275228" cy="641664"/>
          </a:xfrm>
        </p:grpSpPr>
        <p:sp>
          <p:nvSpPr>
            <p:cNvPr id="179" name="Google Shape;179;p6"/>
            <p:cNvSpPr/>
            <p:nvPr/>
          </p:nvSpPr>
          <p:spPr>
            <a:xfrm>
              <a:off x="0" y="0"/>
              <a:ext cx="2275228" cy="594039"/>
            </a:xfrm>
            <a:custGeom>
              <a:rect b="b" l="l" r="r" t="t"/>
              <a:pathLst>
                <a:path extrusionOk="0" h="594039" w="2275228">
                  <a:moveTo>
                    <a:pt x="32263" y="0"/>
                  </a:moveTo>
                  <a:lnTo>
                    <a:pt x="2242966" y="0"/>
                  </a:lnTo>
                  <a:cubicBezTo>
                    <a:pt x="2251522" y="0"/>
                    <a:pt x="2259729" y="3399"/>
                    <a:pt x="2265779" y="9450"/>
                  </a:cubicBezTo>
                  <a:cubicBezTo>
                    <a:pt x="2271829" y="15500"/>
                    <a:pt x="2275228" y="23706"/>
                    <a:pt x="2275228" y="32263"/>
                  </a:cubicBezTo>
                  <a:lnTo>
                    <a:pt x="2275228" y="561777"/>
                  </a:lnTo>
                  <a:cubicBezTo>
                    <a:pt x="2275228" y="570333"/>
                    <a:pt x="2271829" y="578539"/>
                    <a:pt x="2265779" y="584590"/>
                  </a:cubicBezTo>
                  <a:cubicBezTo>
                    <a:pt x="2259729" y="590640"/>
                    <a:pt x="2251522" y="594039"/>
                    <a:pt x="2242966" y="594039"/>
                  </a:cubicBezTo>
                  <a:lnTo>
                    <a:pt x="32263" y="594039"/>
                  </a:lnTo>
                  <a:cubicBezTo>
                    <a:pt x="23706" y="594039"/>
                    <a:pt x="15500" y="590640"/>
                    <a:pt x="9450" y="584590"/>
                  </a:cubicBezTo>
                  <a:cubicBezTo>
                    <a:pt x="3399" y="578539"/>
                    <a:pt x="0" y="570333"/>
                    <a:pt x="0" y="561777"/>
                  </a:cubicBezTo>
                  <a:lnTo>
                    <a:pt x="0" y="32263"/>
                  </a:lnTo>
                  <a:cubicBezTo>
                    <a:pt x="0" y="23706"/>
                    <a:pt x="3399" y="15500"/>
                    <a:pt x="9450" y="9450"/>
                  </a:cubicBezTo>
                  <a:cubicBezTo>
                    <a:pt x="15500" y="3399"/>
                    <a:pt x="23706" y="0"/>
                    <a:pt x="32263" y="0"/>
                  </a:cubicBezTo>
                  <a:close/>
                </a:path>
              </a:pathLst>
            </a:custGeom>
            <a:solidFill>
              <a:srgbClr val="005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6"/>
            <p:cNvSpPr txBox="1"/>
            <p:nvPr/>
          </p:nvSpPr>
          <p:spPr>
            <a:xfrm>
              <a:off x="0" y="-47625"/>
              <a:ext cx="2275228" cy="641664"/>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1" name="Google Shape;181;p6"/>
          <p:cNvGrpSpPr/>
          <p:nvPr/>
        </p:nvGrpSpPr>
        <p:grpSpPr>
          <a:xfrm>
            <a:off x="1028717" y="4779481"/>
            <a:ext cx="452415" cy="452415"/>
            <a:chOff x="0" y="0"/>
            <a:chExt cx="812800" cy="812800"/>
          </a:xfrm>
        </p:grpSpPr>
        <p:sp>
          <p:nvSpPr>
            <p:cNvPr id="182" name="Google Shape;182;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B2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4" name="Google Shape;184;p6"/>
          <p:cNvSpPr/>
          <p:nvPr/>
        </p:nvSpPr>
        <p:spPr>
          <a:xfrm flipH="1" rot="10800000">
            <a:off x="1166970" y="4917734"/>
            <a:ext cx="175908" cy="175908"/>
          </a:xfrm>
          <a:custGeom>
            <a:rect b="b" l="l" r="r" t="t"/>
            <a:pathLst>
              <a:path extrusionOk="0" h="175908" w="175908">
                <a:moveTo>
                  <a:pt x="175908" y="0"/>
                </a:moveTo>
                <a:lnTo>
                  <a:pt x="0" y="0"/>
                </a:lnTo>
                <a:lnTo>
                  <a:pt x="0" y="175908"/>
                </a:lnTo>
                <a:lnTo>
                  <a:pt x="175908" y="175908"/>
                </a:lnTo>
                <a:lnTo>
                  <a:pt x="175908" y="0"/>
                </a:lnTo>
                <a:close/>
              </a:path>
            </a:pathLst>
          </a:custGeom>
          <a:blipFill rotWithShape="1">
            <a:blip r:embed="rId4">
              <a:alphaModFix/>
            </a:blip>
            <a:stretch>
              <a:fillRect b="0" l="0" r="0" t="0"/>
            </a:stretch>
          </a:blipFill>
          <a:ln>
            <a:noFill/>
          </a:ln>
        </p:spPr>
      </p:sp>
      <p:sp>
        <p:nvSpPr>
          <p:cNvPr id="185" name="Google Shape;185;p6"/>
          <p:cNvSpPr txBox="1"/>
          <p:nvPr/>
        </p:nvSpPr>
        <p:spPr>
          <a:xfrm>
            <a:off x="1448534" y="7805998"/>
            <a:ext cx="7799090" cy="94488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a:t>
            </a:r>
            <a:endParaRPr/>
          </a:p>
        </p:txBody>
      </p:sp>
      <p:sp>
        <p:nvSpPr>
          <p:cNvPr id="186" name="Google Shape;186;p6"/>
          <p:cNvSpPr txBox="1"/>
          <p:nvPr/>
        </p:nvSpPr>
        <p:spPr>
          <a:xfrm>
            <a:off x="1448534" y="7343858"/>
            <a:ext cx="2566690"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1" i="0" lang="en-US" sz="2400" u="none" cap="none" strike="noStrike">
                <a:solidFill>
                  <a:srgbClr val="0096FA"/>
                </a:solidFill>
                <a:latin typeface="Raleway Black"/>
                <a:ea typeface="Raleway Black"/>
                <a:cs typeface="Raleway Black"/>
                <a:sym typeface="Raleway Black"/>
              </a:rPr>
              <a:t>Proponente</a:t>
            </a:r>
            <a:endParaRPr/>
          </a:p>
        </p:txBody>
      </p:sp>
      <p:sp>
        <p:nvSpPr>
          <p:cNvPr id="187" name="Google Shape;187;p6"/>
          <p:cNvSpPr txBox="1"/>
          <p:nvPr/>
        </p:nvSpPr>
        <p:spPr>
          <a:xfrm>
            <a:off x="1028717" y="5246206"/>
            <a:ext cx="8638758" cy="1489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111111"/>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a:t>
            </a:r>
            <a:endParaRPr/>
          </a:p>
        </p:txBody>
      </p:sp>
      <p:sp>
        <p:nvSpPr>
          <p:cNvPr id="188" name="Google Shape;188;p6"/>
          <p:cNvSpPr txBox="1"/>
          <p:nvPr/>
        </p:nvSpPr>
        <p:spPr>
          <a:xfrm>
            <a:off x="1552849" y="4769468"/>
            <a:ext cx="2566690"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1" i="0" lang="en-US" sz="2400" u="none" cap="none" strike="noStrike">
                <a:solidFill>
                  <a:srgbClr val="111111"/>
                </a:solidFill>
                <a:latin typeface="Raleway Black"/>
                <a:ea typeface="Raleway Black"/>
                <a:cs typeface="Raleway Black"/>
                <a:sym typeface="Raleway Black"/>
              </a:rPr>
              <a:t>Visão geral</a:t>
            </a:r>
            <a:endParaRPr/>
          </a:p>
        </p:txBody>
      </p:sp>
      <p:cxnSp>
        <p:nvCxnSpPr>
          <p:cNvPr id="189" name="Google Shape;189;p6"/>
          <p:cNvCxnSpPr/>
          <p:nvPr/>
        </p:nvCxnSpPr>
        <p:spPr>
          <a:xfrm>
            <a:off x="1028717" y="1256862"/>
            <a:ext cx="8638758" cy="0"/>
          </a:xfrm>
          <a:prstGeom prst="straightConnector1">
            <a:avLst/>
          </a:prstGeom>
          <a:noFill/>
          <a:ln cap="flat" cmpd="sng" w="19050">
            <a:solidFill>
              <a:srgbClr val="A6A6A6"/>
            </a:solidFill>
            <a:prstDash val="solid"/>
            <a:round/>
            <a:headEnd len="sm" w="sm" type="none"/>
            <a:tailEnd len="sm" w="sm" type="none"/>
          </a:ln>
        </p:spPr>
      </p:cxnSp>
      <p:sp>
        <p:nvSpPr>
          <p:cNvPr id="190" name="Google Shape;190;p6"/>
          <p:cNvSpPr/>
          <p:nvPr/>
        </p:nvSpPr>
        <p:spPr>
          <a:xfrm>
            <a:off x="1028717" y="389603"/>
            <a:ext cx="2998187" cy="732381"/>
          </a:xfrm>
          <a:custGeom>
            <a:rect b="b" l="l" r="r" t="t"/>
            <a:pathLst>
              <a:path extrusionOk="0" h="732381" w="2998187">
                <a:moveTo>
                  <a:pt x="0" y="0"/>
                </a:moveTo>
                <a:lnTo>
                  <a:pt x="2998186" y="0"/>
                </a:lnTo>
                <a:lnTo>
                  <a:pt x="2998186" y="732381"/>
                </a:lnTo>
                <a:lnTo>
                  <a:pt x="0" y="732381"/>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8F3"/>
        </a:solidFill>
      </p:bgPr>
    </p:bg>
    <p:spTree>
      <p:nvGrpSpPr>
        <p:cNvPr id="194" name="Shape 194"/>
        <p:cNvGrpSpPr/>
        <p:nvPr/>
      </p:nvGrpSpPr>
      <p:grpSpPr>
        <a:xfrm>
          <a:off x="0" y="0"/>
          <a:ext cx="0" cy="0"/>
          <a:chOff x="0" y="0"/>
          <a:chExt cx="0" cy="0"/>
        </a:xfrm>
      </p:grpSpPr>
      <p:sp>
        <p:nvSpPr>
          <p:cNvPr id="195" name="Google Shape;195;p8"/>
          <p:cNvSpPr/>
          <p:nvPr/>
        </p:nvSpPr>
        <p:spPr>
          <a:xfrm>
            <a:off x="-275799" y="-155061"/>
            <a:ext cx="18839598" cy="10592102"/>
          </a:xfrm>
          <a:custGeom>
            <a:rect b="b" l="l" r="r" t="t"/>
            <a:pathLst>
              <a:path extrusionOk="0" h="10592102" w="18839598">
                <a:moveTo>
                  <a:pt x="0" y="0"/>
                </a:moveTo>
                <a:lnTo>
                  <a:pt x="18839598" y="0"/>
                </a:lnTo>
                <a:lnTo>
                  <a:pt x="18839598" y="10592102"/>
                </a:lnTo>
                <a:lnTo>
                  <a:pt x="0" y="10592102"/>
                </a:lnTo>
                <a:lnTo>
                  <a:pt x="0" y="0"/>
                </a:lnTo>
                <a:close/>
              </a:path>
            </a:pathLst>
          </a:custGeom>
          <a:blipFill rotWithShape="1">
            <a:blip r:embed="rId3">
              <a:alphaModFix amt="2000"/>
            </a:blip>
            <a:stretch>
              <a:fillRect b="-3357" l="0" r="0" t="-3358"/>
            </a:stretch>
          </a:blipFill>
          <a:ln>
            <a:noFill/>
          </a:ln>
        </p:spPr>
      </p:sp>
      <p:grpSp>
        <p:nvGrpSpPr>
          <p:cNvPr id="196" name="Google Shape;196;p8"/>
          <p:cNvGrpSpPr/>
          <p:nvPr/>
        </p:nvGrpSpPr>
        <p:grpSpPr>
          <a:xfrm>
            <a:off x="0" y="0"/>
            <a:ext cx="20574000" cy="10287000"/>
            <a:chOff x="0" y="0"/>
            <a:chExt cx="27432000" cy="13716000"/>
          </a:xfrm>
        </p:grpSpPr>
        <p:sp>
          <p:nvSpPr>
            <p:cNvPr id="197" name="Google Shape;197;p8"/>
            <p:cNvSpPr/>
            <p:nvPr/>
          </p:nvSpPr>
          <p:spPr>
            <a:xfrm>
              <a:off x="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4">
                <a:alphaModFix amt="3000"/>
              </a:blip>
              <a:stretch>
                <a:fillRect b="0" l="0" r="0" t="0"/>
              </a:stretch>
            </a:blipFill>
            <a:ln>
              <a:noFill/>
            </a:ln>
          </p:spPr>
        </p:sp>
        <p:sp>
          <p:nvSpPr>
            <p:cNvPr id="198" name="Google Shape;198;p8"/>
            <p:cNvSpPr/>
            <p:nvPr/>
          </p:nvSpPr>
          <p:spPr>
            <a:xfrm>
              <a:off x="13716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4">
                <a:alphaModFix amt="3000"/>
              </a:blip>
              <a:stretch>
                <a:fillRect b="0" l="0" r="0" t="0"/>
              </a:stretch>
            </a:blipFill>
            <a:ln>
              <a:noFill/>
            </a:ln>
          </p:spPr>
        </p:sp>
        <p:sp>
          <p:nvSpPr>
            <p:cNvPr id="199" name="Google Shape;199;p8"/>
            <p:cNvSpPr/>
            <p:nvPr/>
          </p:nvSpPr>
          <p:spPr>
            <a:xfrm>
              <a:off x="13716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4">
                <a:alphaModFix amt="3000"/>
              </a:blip>
              <a:stretch>
                <a:fillRect b="0" l="0" r="0" t="0"/>
              </a:stretch>
            </a:blipFill>
            <a:ln>
              <a:noFill/>
            </a:ln>
          </p:spPr>
        </p:sp>
        <p:sp>
          <p:nvSpPr>
            <p:cNvPr id="200" name="Google Shape;200;p8"/>
            <p:cNvSpPr/>
            <p:nvPr/>
          </p:nvSpPr>
          <p:spPr>
            <a:xfrm>
              <a:off x="6858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4">
                <a:alphaModFix amt="3000"/>
              </a:blip>
              <a:stretch>
                <a:fillRect b="0" l="0" r="0" t="0"/>
              </a:stretch>
            </a:blipFill>
            <a:ln>
              <a:noFill/>
            </a:ln>
          </p:spPr>
        </p:sp>
        <p:sp>
          <p:nvSpPr>
            <p:cNvPr id="201" name="Google Shape;201;p8"/>
            <p:cNvSpPr/>
            <p:nvPr/>
          </p:nvSpPr>
          <p:spPr>
            <a:xfrm>
              <a:off x="6858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4">
                <a:alphaModFix amt="3000"/>
              </a:blip>
              <a:stretch>
                <a:fillRect b="0" l="0" r="0" t="0"/>
              </a:stretch>
            </a:blipFill>
            <a:ln>
              <a:noFill/>
            </a:ln>
          </p:spPr>
        </p:sp>
        <p:sp>
          <p:nvSpPr>
            <p:cNvPr id="202" name="Google Shape;202;p8"/>
            <p:cNvSpPr/>
            <p:nvPr/>
          </p:nvSpPr>
          <p:spPr>
            <a:xfrm>
              <a:off x="20574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4">
                <a:alphaModFix amt="3000"/>
              </a:blip>
              <a:stretch>
                <a:fillRect b="0" l="0" r="0" t="0"/>
              </a:stretch>
            </a:blipFill>
            <a:ln>
              <a:noFill/>
            </a:ln>
          </p:spPr>
        </p:sp>
        <p:sp>
          <p:nvSpPr>
            <p:cNvPr id="203" name="Google Shape;203;p8"/>
            <p:cNvSpPr/>
            <p:nvPr/>
          </p:nvSpPr>
          <p:spPr>
            <a:xfrm>
              <a:off x="20574000" y="685800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4">
                <a:alphaModFix amt="3000"/>
              </a:blip>
              <a:stretch>
                <a:fillRect b="0" l="0" r="0" t="0"/>
              </a:stretch>
            </a:blipFill>
            <a:ln>
              <a:noFill/>
            </a:ln>
          </p:spPr>
        </p:sp>
      </p:grpSp>
      <p:grpSp>
        <p:nvGrpSpPr>
          <p:cNvPr id="204" name="Google Shape;204;p8"/>
          <p:cNvGrpSpPr/>
          <p:nvPr/>
        </p:nvGrpSpPr>
        <p:grpSpPr>
          <a:xfrm>
            <a:off x="0" y="5729699"/>
            <a:ext cx="18288000" cy="4557301"/>
            <a:chOff x="0" y="-47625"/>
            <a:chExt cx="4816593" cy="1200277"/>
          </a:xfrm>
        </p:grpSpPr>
        <p:sp>
          <p:nvSpPr>
            <p:cNvPr id="205" name="Google Shape;205;p8"/>
            <p:cNvSpPr/>
            <p:nvPr/>
          </p:nvSpPr>
          <p:spPr>
            <a:xfrm>
              <a:off x="0" y="0"/>
              <a:ext cx="4816592" cy="1152652"/>
            </a:xfrm>
            <a:custGeom>
              <a:rect b="b" l="l" r="r" t="t"/>
              <a:pathLst>
                <a:path extrusionOk="0" h="1152652" w="4816592">
                  <a:moveTo>
                    <a:pt x="0" y="0"/>
                  </a:moveTo>
                  <a:lnTo>
                    <a:pt x="4816592" y="0"/>
                  </a:lnTo>
                  <a:lnTo>
                    <a:pt x="4816592" y="1152652"/>
                  </a:lnTo>
                  <a:lnTo>
                    <a:pt x="0" y="1152652"/>
                  </a:lnTo>
                  <a:close/>
                </a:path>
              </a:pathLst>
            </a:custGeom>
            <a:solidFill>
              <a:srgbClr val="005082"/>
            </a:solidFill>
            <a:ln>
              <a:noFill/>
            </a:ln>
          </p:spPr>
        </p:sp>
        <p:sp>
          <p:nvSpPr>
            <p:cNvPr id="206" name="Google Shape;206;p8"/>
            <p:cNvSpPr txBox="1"/>
            <p:nvPr/>
          </p:nvSpPr>
          <p:spPr>
            <a:xfrm>
              <a:off x="0" y="-47625"/>
              <a:ext cx="4816593" cy="1200277"/>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7" name="Google Shape;207;p8"/>
          <p:cNvGrpSpPr/>
          <p:nvPr/>
        </p:nvGrpSpPr>
        <p:grpSpPr>
          <a:xfrm>
            <a:off x="1028700" y="7093021"/>
            <a:ext cx="588961" cy="588961"/>
            <a:chOff x="0" y="0"/>
            <a:chExt cx="812800" cy="812800"/>
          </a:xfrm>
        </p:grpSpPr>
        <p:sp>
          <p:nvSpPr>
            <p:cNvPr id="208" name="Google Shape;208;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B2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0" name="Google Shape;210;p8"/>
          <p:cNvGrpSpPr/>
          <p:nvPr/>
        </p:nvGrpSpPr>
        <p:grpSpPr>
          <a:xfrm>
            <a:off x="6523054" y="7093021"/>
            <a:ext cx="588961" cy="588961"/>
            <a:chOff x="0" y="0"/>
            <a:chExt cx="812800" cy="812800"/>
          </a:xfrm>
        </p:grpSpPr>
        <p:sp>
          <p:nvSpPr>
            <p:cNvPr id="211" name="Google Shape;211;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B2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3" name="Google Shape;213;p8"/>
          <p:cNvGrpSpPr/>
          <p:nvPr/>
        </p:nvGrpSpPr>
        <p:grpSpPr>
          <a:xfrm>
            <a:off x="12015502" y="7093021"/>
            <a:ext cx="588961" cy="588961"/>
            <a:chOff x="0" y="0"/>
            <a:chExt cx="812800" cy="812800"/>
          </a:xfrm>
        </p:grpSpPr>
        <p:sp>
          <p:nvSpPr>
            <p:cNvPr id="214" name="Google Shape;214;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B2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16" name="Google Shape;216;p8"/>
          <p:cNvCxnSpPr/>
          <p:nvPr/>
        </p:nvCxnSpPr>
        <p:spPr>
          <a:xfrm>
            <a:off x="0" y="6669124"/>
            <a:ext cx="17259300" cy="0"/>
          </a:xfrm>
          <a:prstGeom prst="straightConnector1">
            <a:avLst/>
          </a:prstGeom>
          <a:noFill/>
          <a:ln cap="rnd" cmpd="sng" w="28575">
            <a:solidFill>
              <a:srgbClr val="FEF8F3"/>
            </a:solidFill>
            <a:prstDash val="lgDash"/>
            <a:round/>
            <a:headEnd len="sm" w="sm" type="none"/>
            <a:tailEnd len="med" w="med" type="triangle"/>
          </a:ln>
        </p:spPr>
      </p:cxnSp>
      <p:cxnSp>
        <p:nvCxnSpPr>
          <p:cNvPr id="217" name="Google Shape;217;p8"/>
          <p:cNvCxnSpPr/>
          <p:nvPr/>
        </p:nvCxnSpPr>
        <p:spPr>
          <a:xfrm>
            <a:off x="1323181" y="6669124"/>
            <a:ext cx="0" cy="423897"/>
          </a:xfrm>
          <a:prstGeom prst="straightConnector1">
            <a:avLst/>
          </a:prstGeom>
          <a:noFill/>
          <a:ln cap="rnd" cmpd="sng" w="28575">
            <a:solidFill>
              <a:srgbClr val="FEF8F3"/>
            </a:solidFill>
            <a:prstDash val="lgDash"/>
            <a:round/>
            <a:headEnd len="sm" w="sm" type="none"/>
            <a:tailEnd len="sm" w="sm" type="none"/>
          </a:ln>
        </p:spPr>
      </p:cxnSp>
      <p:cxnSp>
        <p:nvCxnSpPr>
          <p:cNvPr id="218" name="Google Shape;218;p8"/>
          <p:cNvCxnSpPr/>
          <p:nvPr/>
        </p:nvCxnSpPr>
        <p:spPr>
          <a:xfrm>
            <a:off x="6817535" y="6669124"/>
            <a:ext cx="0" cy="423897"/>
          </a:xfrm>
          <a:prstGeom prst="straightConnector1">
            <a:avLst/>
          </a:prstGeom>
          <a:noFill/>
          <a:ln cap="rnd" cmpd="sng" w="28575">
            <a:solidFill>
              <a:srgbClr val="FEF8F3"/>
            </a:solidFill>
            <a:prstDash val="lgDash"/>
            <a:round/>
            <a:headEnd len="sm" w="sm" type="none"/>
            <a:tailEnd len="sm" w="sm" type="none"/>
          </a:ln>
        </p:spPr>
      </p:cxnSp>
      <p:cxnSp>
        <p:nvCxnSpPr>
          <p:cNvPr id="219" name="Google Shape;219;p8"/>
          <p:cNvCxnSpPr/>
          <p:nvPr/>
        </p:nvCxnSpPr>
        <p:spPr>
          <a:xfrm>
            <a:off x="12309983" y="6669124"/>
            <a:ext cx="0" cy="423897"/>
          </a:xfrm>
          <a:prstGeom prst="straightConnector1">
            <a:avLst/>
          </a:prstGeom>
          <a:noFill/>
          <a:ln cap="rnd" cmpd="sng" w="28575">
            <a:solidFill>
              <a:srgbClr val="FEF8F3"/>
            </a:solidFill>
            <a:prstDash val="lgDash"/>
            <a:round/>
            <a:headEnd len="sm" w="sm" type="none"/>
            <a:tailEnd len="sm" w="sm" type="none"/>
          </a:ln>
        </p:spPr>
      </p:cxnSp>
      <p:sp>
        <p:nvSpPr>
          <p:cNvPr id="220" name="Google Shape;220;p8"/>
          <p:cNvSpPr txBox="1"/>
          <p:nvPr/>
        </p:nvSpPr>
        <p:spPr>
          <a:xfrm>
            <a:off x="6523054" y="7740536"/>
            <a:ext cx="5241892" cy="15735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a:t>
            </a:r>
            <a:endParaRPr/>
          </a:p>
        </p:txBody>
      </p:sp>
      <p:sp>
        <p:nvSpPr>
          <p:cNvPr id="221" name="Google Shape;221;p8"/>
          <p:cNvSpPr txBox="1"/>
          <p:nvPr/>
        </p:nvSpPr>
        <p:spPr>
          <a:xfrm>
            <a:off x="1023987" y="8043932"/>
            <a:ext cx="5241892" cy="15735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a:t>
            </a:r>
            <a:endParaRPr/>
          </a:p>
        </p:txBody>
      </p:sp>
      <p:sp>
        <p:nvSpPr>
          <p:cNvPr id="222" name="Google Shape;222;p8"/>
          <p:cNvSpPr txBox="1"/>
          <p:nvPr/>
        </p:nvSpPr>
        <p:spPr>
          <a:xfrm>
            <a:off x="12017408" y="7740536"/>
            <a:ext cx="5241892" cy="15735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FFFFFF"/>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a:t>
            </a:r>
            <a:endParaRPr/>
          </a:p>
        </p:txBody>
      </p:sp>
      <p:sp>
        <p:nvSpPr>
          <p:cNvPr id="223" name="Google Shape;223;p8"/>
          <p:cNvSpPr txBox="1"/>
          <p:nvPr/>
        </p:nvSpPr>
        <p:spPr>
          <a:xfrm>
            <a:off x="1772022" y="7159537"/>
            <a:ext cx="2586952"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1" i="0" lang="en-US" sz="2400" u="none" cap="none" strike="noStrike">
                <a:solidFill>
                  <a:srgbClr val="FFFFFF"/>
                </a:solidFill>
                <a:latin typeface="Raleway"/>
                <a:ea typeface="Raleway"/>
                <a:cs typeface="Raleway"/>
                <a:sym typeface="Raleway"/>
              </a:rPr>
              <a:t>Fase - 1</a:t>
            </a:r>
            <a:endParaRPr/>
          </a:p>
        </p:txBody>
      </p:sp>
      <p:sp>
        <p:nvSpPr>
          <p:cNvPr id="224" name="Google Shape;224;p8"/>
          <p:cNvSpPr txBox="1"/>
          <p:nvPr/>
        </p:nvSpPr>
        <p:spPr>
          <a:xfrm>
            <a:off x="7275901" y="7159537"/>
            <a:ext cx="2586952"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1" i="0" lang="en-US" sz="2400" u="none" cap="none" strike="noStrike">
                <a:solidFill>
                  <a:srgbClr val="FFFFFF"/>
                </a:solidFill>
                <a:latin typeface="Raleway"/>
                <a:ea typeface="Raleway"/>
                <a:cs typeface="Raleway"/>
                <a:sym typeface="Raleway"/>
              </a:rPr>
              <a:t>Fase - 2</a:t>
            </a:r>
            <a:endParaRPr/>
          </a:p>
        </p:txBody>
      </p:sp>
      <p:sp>
        <p:nvSpPr>
          <p:cNvPr id="225" name="Google Shape;225;p8"/>
          <p:cNvSpPr txBox="1"/>
          <p:nvPr/>
        </p:nvSpPr>
        <p:spPr>
          <a:xfrm>
            <a:off x="12758825" y="7159537"/>
            <a:ext cx="2586952"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1" i="0" lang="en-US" sz="2400" u="none" cap="none" strike="noStrike">
                <a:solidFill>
                  <a:srgbClr val="FFFFFF"/>
                </a:solidFill>
                <a:latin typeface="Raleway"/>
                <a:ea typeface="Raleway"/>
                <a:cs typeface="Raleway"/>
                <a:sym typeface="Raleway"/>
              </a:rPr>
              <a:t>Fase - 3</a:t>
            </a:r>
            <a:endParaRPr/>
          </a:p>
        </p:txBody>
      </p:sp>
      <p:sp>
        <p:nvSpPr>
          <p:cNvPr id="226" name="Google Shape;226;p8"/>
          <p:cNvSpPr txBox="1"/>
          <p:nvPr/>
        </p:nvSpPr>
        <p:spPr>
          <a:xfrm>
            <a:off x="1028717" y="2978749"/>
            <a:ext cx="8332145" cy="194437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2199" u="none" cap="none" strike="noStrike">
                <a:solidFill>
                  <a:srgbClr val="111111"/>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a:p>
        </p:txBody>
      </p:sp>
      <p:sp>
        <p:nvSpPr>
          <p:cNvPr id="227" name="Google Shape;227;p8"/>
          <p:cNvSpPr txBox="1"/>
          <p:nvPr/>
        </p:nvSpPr>
        <p:spPr>
          <a:xfrm>
            <a:off x="1028717" y="1770907"/>
            <a:ext cx="8766223" cy="1195071"/>
          </a:xfrm>
          <a:prstGeom prst="rect">
            <a:avLst/>
          </a:prstGeom>
          <a:noFill/>
          <a:ln>
            <a:noFill/>
          </a:ln>
        </p:spPr>
        <p:txBody>
          <a:bodyPr anchorCtr="0" anchor="t" bIns="0" lIns="0" spcFirstLastPara="1" rIns="0" wrap="square" tIns="0">
            <a:spAutoFit/>
          </a:bodyPr>
          <a:lstStyle/>
          <a:p>
            <a:pPr indent="0" lvl="0" marL="0" marR="0" rtl="0" algn="l">
              <a:lnSpc>
                <a:spcPct val="92000"/>
              </a:lnSpc>
              <a:spcBef>
                <a:spcPts val="0"/>
              </a:spcBef>
              <a:spcAft>
                <a:spcPts val="0"/>
              </a:spcAft>
              <a:buNone/>
            </a:pPr>
            <a:r>
              <a:rPr b="1" i="0" lang="en-US" sz="9500" u="none" cap="none" strike="noStrike">
                <a:solidFill>
                  <a:srgbClr val="0096FA"/>
                </a:solidFill>
                <a:latin typeface="Raleway"/>
                <a:ea typeface="Raleway"/>
                <a:cs typeface="Raleway"/>
                <a:sym typeface="Raleway"/>
              </a:rPr>
              <a:t>Metodologia</a:t>
            </a:r>
            <a:endParaRPr/>
          </a:p>
        </p:txBody>
      </p:sp>
      <p:sp>
        <p:nvSpPr>
          <p:cNvPr id="228" name="Google Shape;228;p8"/>
          <p:cNvSpPr/>
          <p:nvPr/>
        </p:nvSpPr>
        <p:spPr>
          <a:xfrm flipH="1" rot="8100000">
            <a:off x="1180306" y="7244627"/>
            <a:ext cx="285750" cy="285750"/>
          </a:xfrm>
          <a:custGeom>
            <a:rect b="b" l="l" r="r" t="t"/>
            <a:pathLst>
              <a:path extrusionOk="0" h="285750" w="285750">
                <a:moveTo>
                  <a:pt x="285750" y="0"/>
                </a:moveTo>
                <a:lnTo>
                  <a:pt x="0" y="0"/>
                </a:lnTo>
                <a:lnTo>
                  <a:pt x="0" y="285750"/>
                </a:lnTo>
                <a:lnTo>
                  <a:pt x="285750" y="285750"/>
                </a:lnTo>
                <a:lnTo>
                  <a:pt x="285750" y="0"/>
                </a:lnTo>
                <a:close/>
              </a:path>
            </a:pathLst>
          </a:custGeom>
          <a:blipFill rotWithShape="1">
            <a:blip r:embed="rId5">
              <a:alphaModFix/>
            </a:blip>
            <a:stretch>
              <a:fillRect b="0" l="0" r="0" t="0"/>
            </a:stretch>
          </a:blipFill>
          <a:ln>
            <a:noFill/>
          </a:ln>
        </p:spPr>
      </p:sp>
      <p:sp>
        <p:nvSpPr>
          <p:cNvPr id="229" name="Google Shape;229;p8"/>
          <p:cNvSpPr/>
          <p:nvPr/>
        </p:nvSpPr>
        <p:spPr>
          <a:xfrm flipH="1" rot="8100000">
            <a:off x="12167108" y="7244627"/>
            <a:ext cx="285750" cy="285750"/>
          </a:xfrm>
          <a:custGeom>
            <a:rect b="b" l="l" r="r" t="t"/>
            <a:pathLst>
              <a:path extrusionOk="0" h="285750" w="285750">
                <a:moveTo>
                  <a:pt x="285750" y="0"/>
                </a:moveTo>
                <a:lnTo>
                  <a:pt x="0" y="0"/>
                </a:lnTo>
                <a:lnTo>
                  <a:pt x="0" y="285750"/>
                </a:lnTo>
                <a:lnTo>
                  <a:pt x="285750" y="285750"/>
                </a:lnTo>
                <a:lnTo>
                  <a:pt x="285750" y="0"/>
                </a:lnTo>
                <a:close/>
              </a:path>
            </a:pathLst>
          </a:custGeom>
          <a:blipFill rotWithShape="1">
            <a:blip r:embed="rId5">
              <a:alphaModFix/>
            </a:blip>
            <a:stretch>
              <a:fillRect b="0" l="0" r="0" t="0"/>
            </a:stretch>
          </a:blipFill>
          <a:ln>
            <a:noFill/>
          </a:ln>
        </p:spPr>
      </p:sp>
      <p:sp>
        <p:nvSpPr>
          <p:cNvPr id="230" name="Google Shape;230;p8"/>
          <p:cNvSpPr/>
          <p:nvPr/>
        </p:nvSpPr>
        <p:spPr>
          <a:xfrm flipH="1" rot="8100000">
            <a:off x="6674660" y="7244627"/>
            <a:ext cx="285750" cy="285750"/>
          </a:xfrm>
          <a:custGeom>
            <a:rect b="b" l="l" r="r" t="t"/>
            <a:pathLst>
              <a:path extrusionOk="0" h="285750" w="285750">
                <a:moveTo>
                  <a:pt x="285750" y="0"/>
                </a:moveTo>
                <a:lnTo>
                  <a:pt x="0" y="0"/>
                </a:lnTo>
                <a:lnTo>
                  <a:pt x="0" y="285750"/>
                </a:lnTo>
                <a:lnTo>
                  <a:pt x="285750" y="285750"/>
                </a:lnTo>
                <a:lnTo>
                  <a:pt x="285750" y="0"/>
                </a:lnTo>
                <a:close/>
              </a:path>
            </a:pathLst>
          </a:custGeom>
          <a:blipFill rotWithShape="1">
            <a:blip r:embed="rId5">
              <a:alphaModFix/>
            </a:blip>
            <a:stretch>
              <a:fillRect b="0" l="0" r="0" t="0"/>
            </a:stretch>
          </a:blipFill>
          <a:ln>
            <a:noFill/>
          </a:ln>
        </p:spPr>
      </p:sp>
      <p:sp>
        <p:nvSpPr>
          <p:cNvPr id="231" name="Google Shape;231;p8"/>
          <p:cNvSpPr/>
          <p:nvPr/>
        </p:nvSpPr>
        <p:spPr>
          <a:xfrm>
            <a:off x="16739439" y="352667"/>
            <a:ext cx="495311" cy="666750"/>
          </a:xfrm>
          <a:custGeom>
            <a:rect b="b" l="l" r="r" t="t"/>
            <a:pathLst>
              <a:path extrusionOk="0" h="666750" w="495311">
                <a:moveTo>
                  <a:pt x="0" y="0"/>
                </a:moveTo>
                <a:lnTo>
                  <a:pt x="495311" y="0"/>
                </a:lnTo>
                <a:lnTo>
                  <a:pt x="495311" y="666750"/>
                </a:lnTo>
                <a:lnTo>
                  <a:pt x="0" y="666750"/>
                </a:lnTo>
                <a:lnTo>
                  <a:pt x="0" y="0"/>
                </a:lnTo>
                <a:close/>
              </a:path>
            </a:pathLst>
          </a:custGeom>
          <a:blipFill rotWithShape="1">
            <a:blip r:embed="rId6">
              <a:alphaModFix/>
            </a:blip>
            <a:stretch>
              <a:fillRect b="-319" l="0" r="-423039" t="0"/>
            </a:stretch>
          </a:blipFill>
          <a:ln>
            <a:noFill/>
          </a:ln>
        </p:spPr>
      </p:sp>
      <p:cxnSp>
        <p:nvCxnSpPr>
          <p:cNvPr id="232" name="Google Shape;232;p8"/>
          <p:cNvCxnSpPr/>
          <p:nvPr/>
        </p:nvCxnSpPr>
        <p:spPr>
          <a:xfrm>
            <a:off x="1028717" y="1256862"/>
            <a:ext cx="16206017" cy="28270"/>
          </a:xfrm>
          <a:prstGeom prst="straightConnector1">
            <a:avLst/>
          </a:prstGeom>
          <a:noFill/>
          <a:ln cap="flat" cmpd="sng" w="19050">
            <a:solidFill>
              <a:srgbClr val="A6A6A6"/>
            </a:solidFill>
            <a:prstDash val="solid"/>
            <a:round/>
            <a:headEnd len="sm" w="sm" type="none"/>
            <a:tailEnd len="sm" w="sm" type="none"/>
          </a:ln>
        </p:spPr>
      </p:cxnSp>
      <p:sp>
        <p:nvSpPr>
          <p:cNvPr id="233" name="Google Shape;233;p8"/>
          <p:cNvSpPr/>
          <p:nvPr/>
        </p:nvSpPr>
        <p:spPr>
          <a:xfrm>
            <a:off x="1028717" y="389603"/>
            <a:ext cx="2998187" cy="732381"/>
          </a:xfrm>
          <a:custGeom>
            <a:rect b="b" l="l" r="r" t="t"/>
            <a:pathLst>
              <a:path extrusionOk="0" h="732381" w="2998187">
                <a:moveTo>
                  <a:pt x="0" y="0"/>
                </a:moveTo>
                <a:lnTo>
                  <a:pt x="2998186" y="0"/>
                </a:lnTo>
                <a:lnTo>
                  <a:pt x="2998186" y="732381"/>
                </a:lnTo>
                <a:lnTo>
                  <a:pt x="0" y="732381"/>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8F3"/>
        </a:solidFill>
      </p:bgPr>
    </p:bg>
    <p:spTree>
      <p:nvGrpSpPr>
        <p:cNvPr id="237" name="Shape 237"/>
        <p:cNvGrpSpPr/>
        <p:nvPr/>
      </p:nvGrpSpPr>
      <p:grpSpPr>
        <a:xfrm>
          <a:off x="0" y="0"/>
          <a:ext cx="0" cy="0"/>
          <a:chOff x="0" y="0"/>
          <a:chExt cx="0" cy="0"/>
        </a:xfrm>
      </p:grpSpPr>
      <p:sp>
        <p:nvSpPr>
          <p:cNvPr id="238" name="Google Shape;238;p9"/>
          <p:cNvSpPr/>
          <p:nvPr/>
        </p:nvSpPr>
        <p:spPr>
          <a:xfrm>
            <a:off x="-275799" y="-155061"/>
            <a:ext cx="18839598" cy="10592102"/>
          </a:xfrm>
          <a:custGeom>
            <a:rect b="b" l="l" r="r" t="t"/>
            <a:pathLst>
              <a:path extrusionOk="0" h="10592102" w="18839598">
                <a:moveTo>
                  <a:pt x="0" y="0"/>
                </a:moveTo>
                <a:lnTo>
                  <a:pt x="18839598" y="0"/>
                </a:lnTo>
                <a:lnTo>
                  <a:pt x="18839598" y="10592102"/>
                </a:lnTo>
                <a:lnTo>
                  <a:pt x="0" y="10592102"/>
                </a:lnTo>
                <a:lnTo>
                  <a:pt x="0" y="0"/>
                </a:lnTo>
                <a:close/>
              </a:path>
            </a:pathLst>
          </a:custGeom>
          <a:blipFill rotWithShape="1">
            <a:blip r:embed="rId3">
              <a:alphaModFix amt="2000"/>
            </a:blip>
            <a:stretch>
              <a:fillRect b="-3357" l="0" r="0" t="-3358"/>
            </a:stretch>
          </a:blipFill>
          <a:ln>
            <a:noFill/>
          </a:ln>
        </p:spPr>
      </p:sp>
      <p:pic>
        <p:nvPicPr>
          <p:cNvPr id="239" name="Google Shape;239;p9"/>
          <p:cNvPicPr preferRelativeResize="0"/>
          <p:nvPr/>
        </p:nvPicPr>
        <p:blipFill rotWithShape="1">
          <a:blip r:embed="rId4">
            <a:alphaModFix/>
          </a:blip>
          <a:srcRect b="0" l="0" r="0" t="0"/>
          <a:stretch/>
        </p:blipFill>
        <p:spPr>
          <a:xfrm>
            <a:off x="8747496" y="275457"/>
            <a:ext cx="9334888" cy="9877008"/>
          </a:xfrm>
          <a:prstGeom prst="rect">
            <a:avLst/>
          </a:prstGeom>
          <a:noFill/>
          <a:ln>
            <a:noFill/>
          </a:ln>
        </p:spPr>
      </p:pic>
      <p:sp>
        <p:nvSpPr>
          <p:cNvPr id="240" name="Google Shape;240;p9"/>
          <p:cNvSpPr txBox="1"/>
          <p:nvPr/>
        </p:nvSpPr>
        <p:spPr>
          <a:xfrm>
            <a:off x="1028700" y="1982800"/>
            <a:ext cx="8380500" cy="1416000"/>
          </a:xfrm>
          <a:prstGeom prst="rect">
            <a:avLst/>
          </a:prstGeom>
          <a:noFill/>
          <a:ln>
            <a:noFill/>
          </a:ln>
        </p:spPr>
        <p:txBody>
          <a:bodyPr anchorCtr="0" anchor="t" bIns="0" lIns="0" spcFirstLastPara="1" rIns="0" wrap="square" tIns="0">
            <a:spAutoFit/>
          </a:bodyPr>
          <a:lstStyle/>
          <a:p>
            <a:pPr indent="0" lvl="0" marL="0" marR="0" rtl="0" algn="l">
              <a:lnSpc>
                <a:spcPct val="91997"/>
              </a:lnSpc>
              <a:spcBef>
                <a:spcPts val="0"/>
              </a:spcBef>
              <a:spcAft>
                <a:spcPts val="0"/>
              </a:spcAft>
              <a:buNone/>
            </a:pPr>
            <a:r>
              <a:rPr b="1" i="0" lang="en-US" sz="10000" u="none" cap="none" strike="noStrike">
                <a:solidFill>
                  <a:srgbClr val="0096FA"/>
                </a:solidFill>
                <a:latin typeface="Raleway"/>
                <a:ea typeface="Raleway"/>
                <a:cs typeface="Raleway"/>
                <a:sym typeface="Raleway"/>
              </a:rPr>
              <a:t>Resultados</a:t>
            </a:r>
            <a:endParaRPr sz="10000"/>
          </a:p>
        </p:txBody>
      </p:sp>
      <p:sp>
        <p:nvSpPr>
          <p:cNvPr id="241" name="Google Shape;241;p9"/>
          <p:cNvSpPr txBox="1"/>
          <p:nvPr/>
        </p:nvSpPr>
        <p:spPr>
          <a:xfrm>
            <a:off x="1028700" y="3512621"/>
            <a:ext cx="7516081" cy="350647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2199" u="none" cap="none" strike="noStrike">
                <a:solidFill>
                  <a:srgbClr val="111111"/>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Praesent auctor tellus eget nisl blandit, at varius purus elementum.</a:t>
            </a:r>
            <a:endParaRPr/>
          </a:p>
          <a:p>
            <a:pPr indent="0" lvl="0" marL="0" marR="0" rtl="0" algn="l">
              <a:lnSpc>
                <a:spcPct val="140018"/>
              </a:lnSpc>
              <a:spcBef>
                <a:spcPts val="0"/>
              </a:spcBef>
              <a:spcAft>
                <a:spcPts val="0"/>
              </a:spcAft>
              <a:buNone/>
            </a:pPr>
            <a:r>
              <a:rPr b="1" i="0" lang="en-US" sz="2199" u="none" cap="none" strike="noStrike">
                <a:solidFill>
                  <a:srgbClr val="111111"/>
                </a:solidFill>
                <a:latin typeface="Raleway SemiBold"/>
                <a:ea typeface="Raleway SemiBold"/>
                <a:cs typeface="Raleway SemiBold"/>
                <a:sym typeface="Raleway SemiBold"/>
              </a:rPr>
              <a:t>Lorem ipsum dolor sit amet, consectetur adipiscing elit. Quisque molestie nisl eu sem tristique, sit amet convallis ex aliquam. Maecenas varius lectus hendrerit augue blandit, ut posuere erat aliquam. </a:t>
            </a:r>
            <a:endParaRPr/>
          </a:p>
        </p:txBody>
      </p:sp>
      <p:sp>
        <p:nvSpPr>
          <p:cNvPr id="242" name="Google Shape;242;p9"/>
          <p:cNvSpPr/>
          <p:nvPr/>
        </p:nvSpPr>
        <p:spPr>
          <a:xfrm>
            <a:off x="1028717" y="389603"/>
            <a:ext cx="2998187" cy="732381"/>
          </a:xfrm>
          <a:custGeom>
            <a:rect b="b" l="l" r="r" t="t"/>
            <a:pathLst>
              <a:path extrusionOk="0" h="732381" w="2998187">
                <a:moveTo>
                  <a:pt x="0" y="0"/>
                </a:moveTo>
                <a:lnTo>
                  <a:pt x="2998186" y="0"/>
                </a:lnTo>
                <a:lnTo>
                  <a:pt x="2998186" y="732381"/>
                </a:lnTo>
                <a:lnTo>
                  <a:pt x="0" y="732381"/>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8F3"/>
        </a:solidFill>
      </p:bgPr>
    </p:bg>
    <p:spTree>
      <p:nvGrpSpPr>
        <p:cNvPr id="246" name="Shape 246"/>
        <p:cNvGrpSpPr/>
        <p:nvPr/>
      </p:nvGrpSpPr>
      <p:grpSpPr>
        <a:xfrm>
          <a:off x="0" y="0"/>
          <a:ext cx="0" cy="0"/>
          <a:chOff x="0" y="0"/>
          <a:chExt cx="0" cy="0"/>
        </a:xfrm>
      </p:grpSpPr>
      <p:sp>
        <p:nvSpPr>
          <p:cNvPr id="247" name="Google Shape;247;p10"/>
          <p:cNvSpPr/>
          <p:nvPr/>
        </p:nvSpPr>
        <p:spPr>
          <a:xfrm>
            <a:off x="-275799" y="-155061"/>
            <a:ext cx="18839598" cy="10592102"/>
          </a:xfrm>
          <a:custGeom>
            <a:rect b="b" l="l" r="r" t="t"/>
            <a:pathLst>
              <a:path extrusionOk="0" h="10592102" w="18839598">
                <a:moveTo>
                  <a:pt x="0" y="0"/>
                </a:moveTo>
                <a:lnTo>
                  <a:pt x="18839598" y="0"/>
                </a:lnTo>
                <a:lnTo>
                  <a:pt x="18839598" y="10592102"/>
                </a:lnTo>
                <a:lnTo>
                  <a:pt x="0" y="10592102"/>
                </a:lnTo>
                <a:lnTo>
                  <a:pt x="0" y="0"/>
                </a:lnTo>
                <a:close/>
              </a:path>
            </a:pathLst>
          </a:custGeom>
          <a:blipFill rotWithShape="1">
            <a:blip r:embed="rId3">
              <a:alphaModFix amt="2000"/>
            </a:blip>
            <a:stretch>
              <a:fillRect b="-3357" l="0" r="0" t="-3358"/>
            </a:stretch>
          </a:blipFill>
          <a:ln>
            <a:noFill/>
          </a:ln>
        </p:spPr>
      </p:sp>
      <p:sp>
        <p:nvSpPr>
          <p:cNvPr id="248" name="Google Shape;248;p10"/>
          <p:cNvSpPr txBox="1"/>
          <p:nvPr/>
        </p:nvSpPr>
        <p:spPr>
          <a:xfrm>
            <a:off x="5203900" y="2119538"/>
            <a:ext cx="13359900" cy="1132800"/>
          </a:xfrm>
          <a:prstGeom prst="rect">
            <a:avLst/>
          </a:prstGeom>
          <a:noFill/>
          <a:ln>
            <a:noFill/>
          </a:ln>
        </p:spPr>
        <p:txBody>
          <a:bodyPr anchorCtr="0" anchor="t" bIns="0" lIns="0" spcFirstLastPara="1" rIns="0" wrap="square" tIns="0">
            <a:spAutoFit/>
          </a:bodyPr>
          <a:lstStyle/>
          <a:p>
            <a:pPr indent="0" lvl="0" marL="0" marR="0" rtl="0" algn="l">
              <a:lnSpc>
                <a:spcPct val="92000"/>
              </a:lnSpc>
              <a:spcBef>
                <a:spcPts val="0"/>
              </a:spcBef>
              <a:spcAft>
                <a:spcPts val="0"/>
              </a:spcAft>
              <a:buNone/>
            </a:pPr>
            <a:r>
              <a:rPr b="1" i="0" lang="en-US" sz="8000" u="none" cap="none" strike="noStrike">
                <a:solidFill>
                  <a:srgbClr val="0096FA"/>
                </a:solidFill>
                <a:latin typeface="Raleway"/>
                <a:ea typeface="Raleway"/>
                <a:cs typeface="Raleway"/>
                <a:sym typeface="Raleway"/>
              </a:rPr>
              <a:t>Considerações Finais</a:t>
            </a:r>
            <a:endParaRPr/>
          </a:p>
        </p:txBody>
      </p:sp>
      <p:sp>
        <p:nvSpPr>
          <p:cNvPr id="249" name="Google Shape;249;p10"/>
          <p:cNvSpPr txBox="1"/>
          <p:nvPr/>
        </p:nvSpPr>
        <p:spPr>
          <a:xfrm>
            <a:off x="8387226" y="4086744"/>
            <a:ext cx="8315494" cy="62401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200" u="none" cap="none" strike="noStrike">
                <a:solidFill>
                  <a:srgbClr val="111111"/>
                </a:solidFill>
                <a:latin typeface="Raleway SemiBold"/>
                <a:ea typeface="Raleway SemiBold"/>
                <a:cs typeface="Raleway SemiBold"/>
                <a:sym typeface="Raleway SemiBold"/>
              </a:rPr>
              <a:t>Utilizar esse modelo. Pode acrescentar ou excluir slide de acordo com o trabalhado de cada um. As fotos podem ser substituidas de acordo com o trabalho de cada um. Pode editar em Canva ou PowerPoint.  Lembre-se que são 10 minutos de apresentação.</a:t>
            </a:r>
            <a:endParaRPr/>
          </a:p>
          <a:p>
            <a:pPr indent="0" lvl="0" marL="0" marR="0" rtl="0" algn="l">
              <a:lnSpc>
                <a:spcPct val="140000"/>
              </a:lnSpc>
              <a:spcBef>
                <a:spcPts val="0"/>
              </a:spcBef>
              <a:spcAft>
                <a:spcPts val="0"/>
              </a:spcAft>
              <a:buNone/>
            </a:pPr>
            <a:r>
              <a:t/>
            </a:r>
            <a:endParaRPr b="1" i="0" sz="2200" u="none" cap="none" strike="noStrike">
              <a:solidFill>
                <a:srgbClr val="111111"/>
              </a:solidFill>
              <a:latin typeface="Raleway SemiBold"/>
              <a:ea typeface="Raleway SemiBold"/>
              <a:cs typeface="Raleway SemiBold"/>
              <a:sym typeface="Raleway SemiBold"/>
            </a:endParaRPr>
          </a:p>
          <a:p>
            <a:pPr indent="0" lvl="0" marL="0" marR="0" rtl="0" algn="l">
              <a:lnSpc>
                <a:spcPct val="140000"/>
              </a:lnSpc>
              <a:spcBef>
                <a:spcPts val="0"/>
              </a:spcBef>
              <a:spcAft>
                <a:spcPts val="0"/>
              </a:spcAft>
              <a:buNone/>
            </a:pPr>
            <a:r>
              <a:rPr b="1" i="0" lang="en-US" sz="2200" u="none" cap="none" strike="noStrike">
                <a:solidFill>
                  <a:srgbClr val="111111"/>
                </a:solidFill>
                <a:latin typeface="Raleway SemiBold"/>
                <a:ea typeface="Raleway SemiBold"/>
                <a:cs typeface="Raleway SemiBold"/>
                <a:sym typeface="Raleway SemiBold"/>
              </a:rPr>
              <a:t>Utilizar esse modelo. Pode acrescentar ou excluir slide de acordo com o trabalhado de cada um. As fotos podem ser substituidas de acordo com o trabalho de cada um. Pode editar em Canva ou PowerPoint.  Lembre-se que são 10 minutos de apresentação.</a:t>
            </a:r>
            <a:endParaRPr/>
          </a:p>
          <a:p>
            <a:pPr indent="0" lvl="0" marL="0" marR="0" rtl="0" algn="l">
              <a:lnSpc>
                <a:spcPct val="140000"/>
              </a:lnSpc>
              <a:spcBef>
                <a:spcPts val="0"/>
              </a:spcBef>
              <a:spcAft>
                <a:spcPts val="0"/>
              </a:spcAft>
              <a:buNone/>
            </a:pPr>
            <a:r>
              <a:t/>
            </a:r>
            <a:endParaRPr b="1" i="0" sz="2200" u="none" cap="none" strike="noStrike">
              <a:solidFill>
                <a:srgbClr val="111111"/>
              </a:solidFill>
              <a:latin typeface="Raleway SemiBold"/>
              <a:ea typeface="Raleway SemiBold"/>
              <a:cs typeface="Raleway SemiBold"/>
              <a:sym typeface="Raleway SemiBold"/>
            </a:endParaRPr>
          </a:p>
          <a:p>
            <a:pPr indent="0" lvl="0" marL="0" marR="0" rtl="0" algn="l">
              <a:lnSpc>
                <a:spcPct val="140000"/>
              </a:lnSpc>
              <a:spcBef>
                <a:spcPts val="0"/>
              </a:spcBef>
              <a:spcAft>
                <a:spcPts val="0"/>
              </a:spcAft>
              <a:buNone/>
            </a:pPr>
            <a:r>
              <a:t/>
            </a:r>
            <a:endParaRPr b="1" i="0" sz="2200" u="none" cap="none" strike="noStrike">
              <a:solidFill>
                <a:srgbClr val="111111"/>
              </a:solidFill>
              <a:latin typeface="Raleway SemiBold"/>
              <a:ea typeface="Raleway SemiBold"/>
              <a:cs typeface="Raleway SemiBold"/>
              <a:sym typeface="Raleway SemiBold"/>
            </a:endParaRPr>
          </a:p>
          <a:p>
            <a:pPr indent="0" lvl="0" marL="0" marR="0" rtl="0" algn="l">
              <a:lnSpc>
                <a:spcPct val="140000"/>
              </a:lnSpc>
              <a:spcBef>
                <a:spcPts val="0"/>
              </a:spcBef>
              <a:spcAft>
                <a:spcPts val="0"/>
              </a:spcAft>
              <a:buNone/>
            </a:pPr>
            <a:r>
              <a:t/>
            </a:r>
            <a:endParaRPr b="1" i="0" sz="2200" u="none" cap="none" strike="noStrike">
              <a:solidFill>
                <a:srgbClr val="111111"/>
              </a:solidFill>
              <a:latin typeface="Raleway SemiBold"/>
              <a:ea typeface="Raleway SemiBold"/>
              <a:cs typeface="Raleway SemiBold"/>
              <a:sym typeface="Raleway SemiBold"/>
            </a:endParaRPr>
          </a:p>
          <a:p>
            <a:pPr indent="0" lvl="0" marL="0" marR="0" rtl="0" algn="l">
              <a:lnSpc>
                <a:spcPct val="140000"/>
              </a:lnSpc>
              <a:spcBef>
                <a:spcPts val="0"/>
              </a:spcBef>
              <a:spcAft>
                <a:spcPts val="0"/>
              </a:spcAft>
              <a:buNone/>
            </a:pPr>
            <a:r>
              <a:t/>
            </a:r>
            <a:endParaRPr b="1" i="0" sz="2200" u="none" cap="none" strike="noStrike">
              <a:solidFill>
                <a:srgbClr val="111111"/>
              </a:solidFill>
              <a:latin typeface="Raleway SemiBold"/>
              <a:ea typeface="Raleway SemiBold"/>
              <a:cs typeface="Raleway SemiBold"/>
              <a:sym typeface="Raleway SemiBold"/>
            </a:endParaRPr>
          </a:p>
          <a:p>
            <a:pPr indent="0" lvl="0" marL="0" marR="0" rtl="0" algn="l">
              <a:lnSpc>
                <a:spcPct val="140000"/>
              </a:lnSpc>
              <a:spcBef>
                <a:spcPts val="0"/>
              </a:spcBef>
              <a:spcAft>
                <a:spcPts val="0"/>
              </a:spcAft>
              <a:buNone/>
            </a:pPr>
            <a:r>
              <a:t/>
            </a:r>
            <a:endParaRPr b="1" i="0" sz="2200" u="none" cap="none" strike="noStrike">
              <a:solidFill>
                <a:srgbClr val="111111"/>
              </a:solidFill>
              <a:latin typeface="Raleway SemiBold"/>
              <a:ea typeface="Raleway SemiBold"/>
              <a:cs typeface="Raleway SemiBold"/>
              <a:sym typeface="Raleway SemiBold"/>
            </a:endParaRPr>
          </a:p>
        </p:txBody>
      </p:sp>
      <p:sp>
        <p:nvSpPr>
          <p:cNvPr id="250" name="Google Shape;250;p10"/>
          <p:cNvSpPr/>
          <p:nvPr/>
        </p:nvSpPr>
        <p:spPr>
          <a:xfrm>
            <a:off x="16739439" y="352667"/>
            <a:ext cx="495311" cy="666750"/>
          </a:xfrm>
          <a:custGeom>
            <a:rect b="b" l="l" r="r" t="t"/>
            <a:pathLst>
              <a:path extrusionOk="0" h="666750" w="495311">
                <a:moveTo>
                  <a:pt x="0" y="0"/>
                </a:moveTo>
                <a:lnTo>
                  <a:pt x="495311" y="0"/>
                </a:lnTo>
                <a:lnTo>
                  <a:pt x="495311" y="666750"/>
                </a:lnTo>
                <a:lnTo>
                  <a:pt x="0" y="666750"/>
                </a:lnTo>
                <a:lnTo>
                  <a:pt x="0" y="0"/>
                </a:lnTo>
                <a:close/>
              </a:path>
            </a:pathLst>
          </a:custGeom>
          <a:blipFill rotWithShape="1">
            <a:blip r:embed="rId4">
              <a:alphaModFix/>
            </a:blip>
            <a:stretch>
              <a:fillRect b="-319" l="0" r="-423039" t="0"/>
            </a:stretch>
          </a:blipFill>
          <a:ln>
            <a:noFill/>
          </a:ln>
        </p:spPr>
      </p:sp>
      <p:cxnSp>
        <p:nvCxnSpPr>
          <p:cNvPr id="251" name="Google Shape;251;p10"/>
          <p:cNvCxnSpPr/>
          <p:nvPr/>
        </p:nvCxnSpPr>
        <p:spPr>
          <a:xfrm>
            <a:off x="1028717" y="1256862"/>
            <a:ext cx="16206017" cy="28270"/>
          </a:xfrm>
          <a:prstGeom prst="straightConnector1">
            <a:avLst/>
          </a:prstGeom>
          <a:noFill/>
          <a:ln cap="flat" cmpd="sng" w="19050">
            <a:solidFill>
              <a:srgbClr val="A6A6A6"/>
            </a:solidFill>
            <a:prstDash val="solid"/>
            <a:round/>
            <a:headEnd len="sm" w="sm" type="none"/>
            <a:tailEnd len="sm" w="sm" type="none"/>
          </a:ln>
        </p:spPr>
      </p:cxnSp>
      <p:sp>
        <p:nvSpPr>
          <p:cNvPr id="252" name="Google Shape;252;p10"/>
          <p:cNvSpPr/>
          <p:nvPr/>
        </p:nvSpPr>
        <p:spPr>
          <a:xfrm>
            <a:off x="1028717" y="389603"/>
            <a:ext cx="2998187" cy="732381"/>
          </a:xfrm>
          <a:custGeom>
            <a:rect b="b" l="l" r="r" t="t"/>
            <a:pathLst>
              <a:path extrusionOk="0" h="732381" w="2998187">
                <a:moveTo>
                  <a:pt x="0" y="0"/>
                </a:moveTo>
                <a:lnTo>
                  <a:pt x="2998186" y="0"/>
                </a:lnTo>
                <a:lnTo>
                  <a:pt x="2998186" y="732381"/>
                </a:lnTo>
                <a:lnTo>
                  <a:pt x="0" y="732381"/>
                </a:lnTo>
                <a:lnTo>
                  <a:pt x="0" y="0"/>
                </a:lnTo>
                <a:close/>
              </a:path>
            </a:pathLst>
          </a:custGeom>
          <a:blipFill rotWithShape="1">
            <a:blip r:embed="rId5">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